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8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00A4-DF46-0846-9EF1-F5C61686005E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3B506-C392-4749-96CC-E8570D5CB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225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00A4-DF46-0846-9EF1-F5C61686005E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3B506-C392-4749-96CC-E8570D5CB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237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00A4-DF46-0846-9EF1-F5C61686005E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3B506-C392-4749-96CC-E8570D5CB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922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00A4-DF46-0846-9EF1-F5C61686005E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3B506-C392-4749-96CC-E8570D5CB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225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00A4-DF46-0846-9EF1-F5C61686005E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3B506-C392-4749-96CC-E8570D5CB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03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00A4-DF46-0846-9EF1-F5C61686005E}" type="datetimeFigureOut">
              <a:rPr lang="en-US" smtClean="0"/>
              <a:t>1/28/14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3B506-C392-4749-96CC-E8570D5CB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333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00A4-DF46-0846-9EF1-F5C61686005E}" type="datetimeFigureOut">
              <a:rPr lang="en-US" smtClean="0"/>
              <a:t>1/28/14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3B506-C392-4749-96CC-E8570D5CB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119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00A4-DF46-0846-9EF1-F5C61686005E}" type="datetimeFigureOut">
              <a:rPr lang="en-US" smtClean="0"/>
              <a:t>1/28/14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3B506-C392-4749-96CC-E8570D5CB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38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00A4-DF46-0846-9EF1-F5C61686005E}" type="datetimeFigureOut">
              <a:rPr lang="en-US" smtClean="0"/>
              <a:t>1/28/14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3B506-C392-4749-96CC-E8570D5CB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43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00A4-DF46-0846-9EF1-F5C61686005E}" type="datetimeFigureOut">
              <a:rPr lang="en-US" smtClean="0"/>
              <a:t>1/28/14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3B506-C392-4749-96CC-E8570D5CB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12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00A4-DF46-0846-9EF1-F5C61686005E}" type="datetimeFigureOut">
              <a:rPr lang="en-US" smtClean="0"/>
              <a:t>1/28/14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3B506-C392-4749-96CC-E8570D5CB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733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700A4-DF46-0846-9EF1-F5C61686005E}" type="datetimeFigureOut">
              <a:rPr lang="en-US" smtClean="0"/>
              <a:t>1/28/14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3B506-C392-4749-96CC-E8570D5CB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511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9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Comparing expression of oncogenes and tumor-suppressor genes in ENCODE cell lines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EK, 28 Jan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028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Plan is to focus on analysis of kinases from </a:t>
            </a:r>
            <a:r>
              <a:rPr lang="en-US" dirty="0" err="1" smtClean="0"/>
              <a:t>Alexandrov</a:t>
            </a:r>
            <a:r>
              <a:rPr lang="en-US" dirty="0" smtClean="0"/>
              <a:t> et al. – both whole-genome and </a:t>
            </a:r>
            <a:r>
              <a:rPr lang="en-US" dirty="0" err="1" smtClean="0"/>
              <a:t>exome</a:t>
            </a:r>
            <a:r>
              <a:rPr lang="en-US" dirty="0" smtClean="0"/>
              <a:t> data (including protein structures, like </a:t>
            </a:r>
            <a:r>
              <a:rPr lang="en-US" dirty="0" err="1" smtClean="0"/>
              <a:t>prosnp</a:t>
            </a:r>
            <a:r>
              <a:rPr lang="en-US" dirty="0" smtClean="0"/>
              <a:t>)</a:t>
            </a:r>
          </a:p>
          <a:p>
            <a:r>
              <a:rPr lang="en-US" dirty="0" smtClean="0"/>
              <a:t>Motivation: can we use ENCODE cancer cell line data as proxy for functional genomics data for cancer (to integrate with analysis of 500 genomes from </a:t>
            </a:r>
            <a:r>
              <a:rPr lang="en-US" dirty="0" err="1" smtClean="0"/>
              <a:t>Alexandrov</a:t>
            </a:r>
            <a:r>
              <a:rPr lang="en-US" dirty="0" smtClean="0"/>
              <a:t> et al.)</a:t>
            </a:r>
          </a:p>
          <a:p>
            <a:r>
              <a:rPr lang="en-US" dirty="0" smtClean="0"/>
              <a:t>Before analyzing histone marks and methylation at key genes, analyze expression</a:t>
            </a:r>
            <a:endParaRPr lang="en-US" dirty="0" smtClean="0"/>
          </a:p>
          <a:p>
            <a:r>
              <a:rPr lang="en-US" dirty="0" err="1" smtClean="0"/>
              <a:t>PolyA</a:t>
            </a:r>
            <a:r>
              <a:rPr lang="en-US" dirty="0" smtClean="0"/>
              <a:t>+ RNA-</a:t>
            </a:r>
            <a:r>
              <a:rPr lang="en-US" dirty="0" err="1" smtClean="0"/>
              <a:t>Seq</a:t>
            </a:r>
            <a:r>
              <a:rPr lang="en-US" dirty="0" smtClean="0"/>
              <a:t> from GM12878, K562 and </a:t>
            </a:r>
            <a:r>
              <a:rPr lang="en-US" dirty="0" err="1" smtClean="0"/>
              <a:t>Hela</a:t>
            </a:r>
            <a:endParaRPr lang="en-US" dirty="0" smtClean="0"/>
          </a:p>
          <a:p>
            <a:r>
              <a:rPr lang="en-US" dirty="0" smtClean="0"/>
              <a:t>26 known oncogenes with </a:t>
            </a:r>
            <a:r>
              <a:rPr lang="en-US" dirty="0" err="1" smtClean="0"/>
              <a:t>Gencode</a:t>
            </a:r>
            <a:r>
              <a:rPr lang="en-US" dirty="0" smtClean="0"/>
              <a:t> 7 IDs</a:t>
            </a:r>
          </a:p>
          <a:p>
            <a:r>
              <a:rPr lang="en-US" dirty="0" smtClean="0"/>
              <a:t>14 known tumor suppressor genes with </a:t>
            </a:r>
            <a:r>
              <a:rPr lang="en-US" dirty="0" err="1" smtClean="0"/>
              <a:t>Gencode</a:t>
            </a:r>
            <a:r>
              <a:rPr lang="en-US" dirty="0" smtClean="0"/>
              <a:t> 7 IDs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506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562.all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11" y="748631"/>
            <a:ext cx="3847431" cy="3847431"/>
          </a:xfrm>
          <a:prstGeom prst="rect">
            <a:avLst/>
          </a:prstGeom>
        </p:spPr>
      </p:pic>
      <p:pic>
        <p:nvPicPr>
          <p:cNvPr id="5" name="Picture 4" descr="k562.onco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7474" y="200528"/>
            <a:ext cx="3141578" cy="3141578"/>
          </a:xfrm>
          <a:prstGeom prst="rect">
            <a:avLst/>
          </a:prstGeom>
        </p:spPr>
      </p:pic>
      <p:pic>
        <p:nvPicPr>
          <p:cNvPr id="6" name="Picture 5" descr="k562.tum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7474" y="3607936"/>
            <a:ext cx="3141578" cy="314157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8390" y="4826675"/>
            <a:ext cx="364325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Expression of both oncogenes and tumor-</a:t>
            </a:r>
            <a:r>
              <a:rPr lang="en-US" dirty="0" err="1" smtClean="0"/>
              <a:t>suppresor</a:t>
            </a:r>
            <a:r>
              <a:rPr lang="en-US" dirty="0" smtClean="0"/>
              <a:t> genes is higher than all genes (mean = 3.14)</a:t>
            </a:r>
          </a:p>
          <a:p>
            <a:r>
              <a:rPr lang="en-US" dirty="0" smtClean="0"/>
              <a:t>Wilcoxon </a:t>
            </a:r>
            <a:r>
              <a:rPr lang="en-US" dirty="0" err="1" smtClean="0"/>
              <a:t>pvalue</a:t>
            </a:r>
            <a:r>
              <a:rPr lang="en-US" dirty="0" smtClean="0"/>
              <a:t> for oncogenes = 2.05e-05, mean = 4.28</a:t>
            </a:r>
          </a:p>
          <a:p>
            <a:r>
              <a:rPr lang="en-US" dirty="0" err="1" smtClean="0"/>
              <a:t>Pval</a:t>
            </a:r>
            <a:r>
              <a:rPr lang="en-US" dirty="0" smtClean="0"/>
              <a:t> for tumor-</a:t>
            </a:r>
            <a:r>
              <a:rPr lang="en-US" dirty="0" err="1" smtClean="0"/>
              <a:t>supp</a:t>
            </a:r>
            <a:r>
              <a:rPr lang="en-US" dirty="0" smtClean="0"/>
              <a:t> genes=5.36e-05, mean = 3.44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127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530765"/>
              </p:ext>
            </p:extLst>
          </p:nvPr>
        </p:nvGraphicFramePr>
        <p:xfrm>
          <a:off x="1524000" y="1397000"/>
          <a:ext cx="6096000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Cell </a:t>
                      </a:r>
                      <a:r>
                        <a:rPr lang="en-US" dirty="0" err="1" smtClean="0"/>
                        <a:t>line_Gene</a:t>
                      </a:r>
                      <a:r>
                        <a:rPr lang="en-US" dirty="0" smtClean="0"/>
                        <a:t>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Wilcoxon </a:t>
                      </a:r>
                      <a:r>
                        <a:rPr lang="en-US" dirty="0" err="1" smtClean="0"/>
                        <a:t>pvalue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GM12878_oncogenes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4.23 (2.73)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3.34e-06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GM12878_tumor-suppresor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2.98(2.73)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7.49e-06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Hela_oncogenes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4.48(3.46)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1.17e-04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Hela_tumor-suppresor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9.48(3.46)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5.56e-05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8208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ela.all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15" y="106947"/>
            <a:ext cx="4104105" cy="4104105"/>
          </a:xfrm>
          <a:prstGeom prst="rect">
            <a:avLst/>
          </a:prstGeom>
        </p:spPr>
      </p:pic>
      <p:pic>
        <p:nvPicPr>
          <p:cNvPr id="3" name="Picture 2" descr="Hela.onco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6525" y="0"/>
            <a:ext cx="3515895" cy="3515895"/>
          </a:xfrm>
          <a:prstGeom prst="rect">
            <a:avLst/>
          </a:prstGeom>
        </p:spPr>
      </p:pic>
      <p:pic>
        <p:nvPicPr>
          <p:cNvPr id="4" name="Picture 3" descr="Hela.tum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3789" y="3403588"/>
            <a:ext cx="3288631" cy="3288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085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m12878.all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998" y="200526"/>
            <a:ext cx="4195011" cy="4195011"/>
          </a:xfrm>
          <a:prstGeom prst="rect">
            <a:avLst/>
          </a:prstGeom>
        </p:spPr>
      </p:pic>
      <p:pic>
        <p:nvPicPr>
          <p:cNvPr id="3" name="Picture 2" descr="gm12878.onco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157" y="1"/>
            <a:ext cx="3555999" cy="3555999"/>
          </a:xfrm>
          <a:prstGeom prst="rect">
            <a:avLst/>
          </a:prstGeom>
        </p:spPr>
      </p:pic>
      <p:pic>
        <p:nvPicPr>
          <p:cNvPr id="4" name="Picture 3" descr="gm12878.tum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0115" y="3518566"/>
            <a:ext cx="3328735" cy="3328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909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207</Words>
  <Application>Microsoft Macintosh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Comparing expression of oncogenes and tumor-suppressor genes in ENCODE cell lines </vt:lpstr>
      <vt:lpstr>Data used</vt:lpstr>
      <vt:lpstr>PowerPoint Presentation</vt:lpstr>
      <vt:lpstr>PowerPoint Presentation</vt:lpstr>
      <vt:lpstr>PowerPoint Presentation</vt:lpstr>
      <vt:lpstr>PowerPoint Presentation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Ekta Khurana</dc:creator>
  <cp:lastModifiedBy>Ekta Khurana</cp:lastModifiedBy>
  <cp:revision>41</cp:revision>
  <dcterms:created xsi:type="dcterms:W3CDTF">2014-01-28T02:10:23Z</dcterms:created>
  <dcterms:modified xsi:type="dcterms:W3CDTF">2014-01-28T22:55:54Z</dcterms:modified>
</cp:coreProperties>
</file>