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69" autoAdjust="0"/>
  </p:normalViewPr>
  <p:slideViewPr>
    <p:cSldViewPr>
      <p:cViewPr varScale="1">
        <p:scale>
          <a:sx n="62" d="100"/>
          <a:sy n="62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956A-FEF9-4563-AAE7-F2038D38AC7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DAA5-7F1C-460B-B792-11AF0E4F8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1: Flowchart of the processing steps of MUSIC using the H3k36me3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data from ENCODE project in region chr1:55,170,679-55,240,996 for K562 cell line. (1):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reads (represented by short horizontal lines) are filtered for PCR duplicates (red colored) and control signal is normalized with respect to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signal. (2):. (3):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is corrected for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(labeled “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Corrected Signal” profile) using the multi-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(36bp) profile. Higher values in the multi-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correspond to the regions with lower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Note the region indicated between the dashed lines that lost signal because of low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filled with correction. (4) 7 scale decomposition of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signal. Under each decomposition the enrichment features with the corresponding local minima and local maxima are shown.  (5): The enrichment features are filtered with respect to p-values and the ends are trimmed. The remaining significant enrichments features (SEFs) are shown in green under each decomposition. The unfiltered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ChIP-seq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profile, per strand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signal, and the control profile are used for filtering of the enrichment features (Refer to text). (6): The ERs are formed by merging the SEFs and the final p-values are computed for the ERs using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ChIP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control profiles.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79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2: Distribution of SEF pileup signal for CTCF, RNA Polymerase II (Pol2b), and several different HMs  on chromosome 1. X-axis shows the SEF pileup signal level and the corresponding smoothing window length and y-axis shows the log frequency. CTCF and h3k9me3 show the fastest and slowest decrease, respectively, in frequency.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8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3: F-measure vs RPKM threshold (Used to generate the ground truth expressed regions) for H3k36me3 peaks for GM12878 (left) and K562 (middle). The F-measure vs RPKM cut-off for H3k36me3 peaks for K562 and GM12878 with (blue) and without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correction (red)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4: Average of the overlap fractions of  replicates for H3k36me3 and H3k27me3 ERs identified by each method.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44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5: (a) Two orientations of 2 dimensional histogram of SEF pileup signal  and Log expression.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distribution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the gene expression versus SEF pileup signal. (c)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5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6: The aggregation of the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mapability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 depth signal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signal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over promoters, exon, introns, and random regions with at least 1 read that is mapped in any control dataset. Aggregation over promoters is performed in a strand specific manner such that left side corresponds to the upstream of the promoter and the right side corresponds to the downstream.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9DAA5-7F1C-460B-B792-11AF0E4F8F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MUSIC Figures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7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89952"/>
            <a:ext cx="6477000" cy="56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6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</a:t>
            </a:r>
            <a:endParaRPr lang="en-US" dirty="0"/>
          </a:p>
        </p:txBody>
      </p:sp>
      <p:pic>
        <p:nvPicPr>
          <p:cNvPr id="4" name="Picture 3" descr="C:\Users\Ozgun\Desktop\Box\My Box Files\papers\multiscale_peak_caller.Sep.2013\figures\scale_spectrums\scale_spectrum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92" y="1620520"/>
            <a:ext cx="5533708" cy="4627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61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3505200" cy="263080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219200"/>
            <a:ext cx="3505200" cy="263080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62" y="3982567"/>
            <a:ext cx="3701938" cy="272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6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4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4234180" cy="30480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86000"/>
            <a:ext cx="4267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0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5</a:t>
            </a:r>
            <a:endParaRPr lang="en-US" dirty="0"/>
          </a:p>
        </p:txBody>
      </p:sp>
      <p:pic>
        <p:nvPicPr>
          <p:cNvPr id="4" name="Picture 3" descr="C:\Users\Ozgun\Desktop\Box\My Box Files\papers\multiscale_peak_caller.Sep.2013\figures\Pol2_features\view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38100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Ozgun\Desktop\Box\My Box Files\papers\multiscale_peak_caller.Sep.2013\figures\Pol2_features\view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350520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Ozgun\Desktop\Box\My Box Files\papers\multiscale_peak_caller.Sep.2013\figures\Pol2_features\pol2_expression_boxplots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3124200" cy="2337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Ozgun\Desktop\Box\My Box Files\papers\multiscale_peak_caller.Sep.2013\figures\Pol2_features\pol2s2_aggregations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357207"/>
            <a:ext cx="2956564" cy="2231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54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Supplementary Figure </a:t>
            </a:r>
            <a:r>
              <a:rPr lang="en-US" dirty="0"/>
              <a:t>1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025073" cy="407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85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437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MUSIC Figures</vt:lpstr>
      <vt:lpstr>Figure 1</vt:lpstr>
      <vt:lpstr>Figure 2</vt:lpstr>
      <vt:lpstr>Figure 3</vt:lpstr>
      <vt:lpstr>Figure 4</vt:lpstr>
      <vt:lpstr>Figure 5</vt:lpstr>
      <vt:lpstr>Supplementary Figure 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7</cp:revision>
  <dcterms:created xsi:type="dcterms:W3CDTF">2006-08-16T00:00:00Z</dcterms:created>
  <dcterms:modified xsi:type="dcterms:W3CDTF">2014-01-28T21:57:22Z</dcterms:modified>
</cp:coreProperties>
</file>