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7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2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9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5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03E9-9A70-A94E-9CA6-084AEEA398A9}" type="datetimeFigureOut">
              <a:rPr lang="en-US" smtClean="0"/>
              <a:t>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2442-5DBB-FC44-8013-44A03C28C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_1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55800"/>
            <a:ext cx="7315200" cy="294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838" y="5715000"/>
            <a:ext cx="8639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 1a: </a:t>
            </a:r>
            <a:r>
              <a:rPr lang="en-US" dirty="0"/>
              <a:t>Recurrent variants are single nucleotide variants (SNVs) from multiple samples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overlap </a:t>
            </a:r>
            <a:r>
              <a:rPr lang="en-US" dirty="0"/>
              <a:t>in a single annotation.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2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1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968500"/>
            <a:ext cx="7277100" cy="292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838" y="5715000"/>
            <a:ext cx="848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 1b: </a:t>
            </a:r>
            <a:r>
              <a:rPr lang="en-US" dirty="0"/>
              <a:t>Recurrently mutated annotations contain variants from multiple samples that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positioned </a:t>
            </a:r>
            <a:r>
              <a:rPr lang="en-US" dirty="0"/>
              <a:t>anywhere within the annotation boundaries.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9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2</cp:revision>
  <dcterms:created xsi:type="dcterms:W3CDTF">2014-01-03T03:11:42Z</dcterms:created>
  <dcterms:modified xsi:type="dcterms:W3CDTF">2014-01-03T03:27:56Z</dcterms:modified>
</cp:coreProperties>
</file>