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16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0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7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4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9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7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2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7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9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96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5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703E9-9A70-A94E-9CA6-084AEEA398A9}" type="datetimeFigureOut">
              <a:rPr lang="en-US" smtClean="0"/>
              <a:t>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82442-5DBB-FC44-8013-44A03C28C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0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_1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955800"/>
            <a:ext cx="7315200" cy="294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6838" y="5715000"/>
            <a:ext cx="8639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 1a: </a:t>
            </a:r>
            <a:r>
              <a:rPr lang="en-US" dirty="0"/>
              <a:t>Recurrent variants are single nucleotide variants (SNVs) from multiple samples </a:t>
            </a:r>
            <a:r>
              <a:rPr lang="en-US" dirty="0" smtClean="0"/>
              <a:t>that</a:t>
            </a:r>
          </a:p>
          <a:p>
            <a:r>
              <a:rPr lang="en-US" dirty="0" smtClean="0"/>
              <a:t>overlap </a:t>
            </a:r>
            <a:r>
              <a:rPr lang="en-US" dirty="0"/>
              <a:t>in a single annotation.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624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_1b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00" y="1968500"/>
            <a:ext cx="7277100" cy="2921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838" y="5715000"/>
            <a:ext cx="8489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 1b: </a:t>
            </a:r>
            <a:r>
              <a:rPr lang="en-US" dirty="0"/>
              <a:t>Recurrently mutated annotations contain variants from multiple samples that </a:t>
            </a:r>
            <a:r>
              <a:rPr lang="en-US" dirty="0" smtClean="0"/>
              <a:t>are</a:t>
            </a:r>
          </a:p>
          <a:p>
            <a:r>
              <a:rPr lang="en-US" dirty="0" smtClean="0"/>
              <a:t>positioned </a:t>
            </a:r>
            <a:r>
              <a:rPr lang="en-US" dirty="0"/>
              <a:t>anywhere within the annotation boundaries.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91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42</Words>
  <Application>Microsoft Macintosh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2</cp:revision>
  <dcterms:created xsi:type="dcterms:W3CDTF">2014-01-03T03:11:42Z</dcterms:created>
  <dcterms:modified xsi:type="dcterms:W3CDTF">2014-01-03T03:27:56Z</dcterms:modified>
</cp:coreProperties>
</file>