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2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0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B17C-FE3A-0240-8905-4C4AB7A8392F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5D9A-537E-6A42-866C-06B80090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2" y="97790"/>
            <a:ext cx="5156835" cy="6662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5375" y="5279070"/>
            <a:ext cx="411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1. Schematic workflow of </a:t>
            </a:r>
            <a:r>
              <a:rPr lang="en-US" dirty="0" err="1"/>
              <a:t>FunSVPT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12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88" y="-275661"/>
            <a:ext cx="5901921" cy="6112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537" y="5937038"/>
            <a:ext cx="852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Figure 2. Weighted scoring scheme. Upper panel: Features used to score variants</a:t>
            </a:r>
            <a:r>
              <a:rPr lang="en-US" dirty="0" smtClean="0"/>
              <a:t>;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Lower panel: Motif-breaking values and 1-Shannon entropy observed in polymorphisms.</a:t>
            </a:r>
          </a:p>
        </p:txBody>
      </p:sp>
    </p:spTree>
    <p:extLst>
      <p:ext uri="{BB962C8B-B14F-4D97-AF65-F5344CB8AC3E}">
        <p14:creationId xmlns:p14="http://schemas.microsoft.com/office/powerpoint/2010/main" val="417398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3614"/>
              </p:ext>
            </p:extLst>
          </p:nvPr>
        </p:nvGraphicFramePr>
        <p:xfrm>
          <a:off x="478970" y="1385207"/>
          <a:ext cx="8434105" cy="442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791200" imgH="3035300" progId="Word.Document.12">
                  <p:embed/>
                </p:oleObj>
              </mc:Choice>
              <mc:Fallback>
                <p:oleObj name="Document" r:id="rId3" imgW="5791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970" y="1385207"/>
                        <a:ext cx="8434105" cy="442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34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76801"/>
              </p:ext>
            </p:extLst>
          </p:nvPr>
        </p:nvGraphicFramePr>
        <p:xfrm>
          <a:off x="271389" y="1695449"/>
          <a:ext cx="8872611" cy="345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5638800" imgH="2197100" progId="Word.Document.12">
                  <p:embed/>
                </p:oleObj>
              </mc:Choice>
              <mc:Fallback>
                <p:oleObj name="Document" r:id="rId3" imgW="5638800" imgH="219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389" y="1695449"/>
                        <a:ext cx="8872611" cy="3457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34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91500"/>
              </p:ext>
            </p:extLst>
          </p:nvPr>
        </p:nvGraphicFramePr>
        <p:xfrm>
          <a:off x="319313" y="2510063"/>
          <a:ext cx="8427609" cy="149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5638800" imgH="1003300" progId="Word.Document.12">
                  <p:embed/>
                </p:oleObj>
              </mc:Choice>
              <mc:Fallback>
                <p:oleObj name="Document" r:id="rId3" imgW="5638800" imgH="100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313" y="2510063"/>
                        <a:ext cx="8427609" cy="1499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18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055371"/>
              </p:ext>
            </p:extLst>
          </p:nvPr>
        </p:nvGraphicFramePr>
        <p:xfrm>
          <a:off x="1169306" y="234949"/>
          <a:ext cx="7013121" cy="630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3" imgW="6261100" imgH="5626100" progId="Word.Document.12">
                  <p:embed/>
                </p:oleObj>
              </mc:Choice>
              <mc:Fallback>
                <p:oleObj name="Document" r:id="rId3" imgW="6261100" imgH="562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9306" y="234949"/>
                        <a:ext cx="7013121" cy="6301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18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058851"/>
              </p:ext>
            </p:extLst>
          </p:nvPr>
        </p:nvGraphicFramePr>
        <p:xfrm>
          <a:off x="1103085" y="537027"/>
          <a:ext cx="7505068" cy="597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5486400" imgH="4368800" progId="Word.Document.12">
                  <p:embed/>
                </p:oleObj>
              </mc:Choice>
              <mc:Fallback>
                <p:oleObj name="Document" r:id="rId3" imgW="5486400" imgH="436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085" y="537027"/>
                        <a:ext cx="7505068" cy="5976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18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11842"/>
              </p:ext>
            </p:extLst>
          </p:nvPr>
        </p:nvGraphicFramePr>
        <p:xfrm>
          <a:off x="468086" y="1244600"/>
          <a:ext cx="8087096" cy="494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3" imgW="5486400" imgH="3352800" progId="Word.Document.12">
                  <p:embed/>
                </p:oleObj>
              </mc:Choice>
              <mc:Fallback>
                <p:oleObj name="Document" r:id="rId3" imgW="5486400" imgH="335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086" y="1244600"/>
                        <a:ext cx="8087096" cy="494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41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3429"/>
              </p:ext>
            </p:extLst>
          </p:nvPr>
        </p:nvGraphicFramePr>
        <p:xfrm>
          <a:off x="377371" y="1230993"/>
          <a:ext cx="8188680" cy="471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5486400" imgH="3162300" progId="Word.Document.12">
                  <p:embed/>
                </p:oleObj>
              </mc:Choice>
              <mc:Fallback>
                <p:oleObj name="Document" r:id="rId3" imgW="5486400" imgH="316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371" y="1230993"/>
                        <a:ext cx="8188680" cy="4719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41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</Words>
  <Application>Microsoft Macintosh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11</cp:revision>
  <dcterms:created xsi:type="dcterms:W3CDTF">2014-01-05T13:16:32Z</dcterms:created>
  <dcterms:modified xsi:type="dcterms:W3CDTF">2014-01-05T13:23:39Z</dcterms:modified>
</cp:coreProperties>
</file>