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649" autoAdjust="0"/>
  </p:normalViewPr>
  <p:slideViewPr>
    <p:cSldViewPr snapToGrid="0" snapToObjects="1">
      <p:cViewPr varScale="1">
        <p:scale>
          <a:sx n="126" d="100"/>
          <a:sy n="126" d="100"/>
        </p:scale>
        <p:origin x="-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BCAE-5CB8-9648-BCB9-937671C4C74F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ED5F-B747-3448-9083-29EFDC05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1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BCAE-5CB8-9648-BCB9-937671C4C74F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ED5F-B747-3448-9083-29EFDC05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5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BCAE-5CB8-9648-BCB9-937671C4C74F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ED5F-B747-3448-9083-29EFDC05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3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BCAE-5CB8-9648-BCB9-937671C4C74F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ED5F-B747-3448-9083-29EFDC05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7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BCAE-5CB8-9648-BCB9-937671C4C74F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ED5F-B747-3448-9083-29EFDC05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8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BCAE-5CB8-9648-BCB9-937671C4C74F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ED5F-B747-3448-9083-29EFDC05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BCAE-5CB8-9648-BCB9-937671C4C74F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ED5F-B747-3448-9083-29EFDC05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2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BCAE-5CB8-9648-BCB9-937671C4C74F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ED5F-B747-3448-9083-29EFDC05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5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BCAE-5CB8-9648-BCB9-937671C4C74F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ED5F-B747-3448-9083-29EFDC05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1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BCAE-5CB8-9648-BCB9-937671C4C74F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ED5F-B747-3448-9083-29EFDC05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7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BCAE-5CB8-9648-BCB9-937671C4C74F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ED5F-B747-3448-9083-29EFDC05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6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BBCAE-5CB8-9648-BCB9-937671C4C74F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7ED5F-B747-3448-9083-29EFDC05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4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Replication timing and breakpoints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</a:t>
            </a:r>
          </a:p>
          <a:p>
            <a:r>
              <a:rPr lang="en-US" dirty="0" smtClean="0"/>
              <a:t>December 17, 2013</a:t>
            </a:r>
          </a:p>
        </p:txBody>
      </p:sp>
    </p:spTree>
    <p:extLst>
      <p:ext uri="{BB962C8B-B14F-4D97-AF65-F5344CB8AC3E}">
        <p14:creationId xmlns:p14="http://schemas.microsoft.com/office/powerpoint/2010/main" val="694761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inserted </a:t>
            </a:r>
            <a:r>
              <a:rPr lang="en-US" dirty="0" err="1" smtClean="0"/>
              <a:t>seqs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67 </a:t>
            </a:r>
            <a:r>
              <a:rPr lang="en-US" dirty="0" err="1" smtClean="0"/>
              <a:t>seqs</a:t>
            </a:r>
            <a:r>
              <a:rPr lang="en-US" dirty="0" smtClean="0"/>
              <a:t> match reference genomes uniquely full length without mismatches</a:t>
            </a:r>
          </a:p>
          <a:p>
            <a:r>
              <a:rPr lang="en-US" dirty="0" smtClean="0"/>
              <a:t>For 66 </a:t>
            </a:r>
            <a:r>
              <a:rPr lang="en-US" dirty="0" err="1" smtClean="0"/>
              <a:t>seqs</a:t>
            </a:r>
            <a:r>
              <a:rPr lang="en-US" dirty="0"/>
              <a:t> </a:t>
            </a:r>
            <a:r>
              <a:rPr lang="en-US" dirty="0" smtClean="0"/>
              <a:t>more once can identify genomic origin by inspection of BLAT alignments</a:t>
            </a:r>
          </a:p>
          <a:p>
            <a:r>
              <a:rPr lang="en-US" dirty="0" smtClean="0"/>
              <a:t>Total of 133 template sequences (TS)</a:t>
            </a:r>
            <a:endParaRPr lang="en-US" dirty="0"/>
          </a:p>
        </p:txBody>
      </p:sp>
      <p:sp>
        <p:nvSpPr>
          <p:cNvPr id="14" name="Parallelogram 13"/>
          <p:cNvSpPr/>
          <p:nvPr/>
        </p:nvSpPr>
        <p:spPr>
          <a:xfrm flipH="1">
            <a:off x="1693457" y="5053568"/>
            <a:ext cx="2726621" cy="979323"/>
          </a:xfrm>
          <a:prstGeom prst="parallelogram">
            <a:avLst>
              <a:gd name="adj" fmla="val 118827"/>
            </a:avLst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5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Parallelogram 14"/>
          <p:cNvSpPr/>
          <p:nvPr/>
        </p:nvSpPr>
        <p:spPr>
          <a:xfrm>
            <a:off x="379693" y="5063190"/>
            <a:ext cx="938545" cy="979323"/>
          </a:xfrm>
          <a:prstGeom prst="parallelogram">
            <a:avLst>
              <a:gd name="adj" fmla="val 37283"/>
            </a:avLst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5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722373" y="5057701"/>
            <a:ext cx="595866" cy="0"/>
          </a:xfrm>
          <a:prstGeom prst="line">
            <a:avLst/>
          </a:prstGeom>
          <a:ln w="762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9693" y="6036109"/>
            <a:ext cx="595866" cy="0"/>
          </a:xfrm>
          <a:prstGeom prst="line">
            <a:avLst/>
          </a:prstGeom>
          <a:ln w="762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975559" y="6036109"/>
            <a:ext cx="1893600" cy="0"/>
          </a:xfrm>
          <a:prstGeom prst="line">
            <a:avLst/>
          </a:prstGeom>
          <a:ln w="762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869159" y="6036109"/>
            <a:ext cx="1550920" cy="0"/>
          </a:xfrm>
          <a:prstGeom prst="line">
            <a:avLst/>
          </a:prstGeom>
          <a:ln w="76200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693458" y="5057701"/>
            <a:ext cx="1550920" cy="0"/>
          </a:xfrm>
          <a:prstGeom prst="line">
            <a:avLst/>
          </a:prstGeom>
          <a:ln w="76200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318239" y="5057701"/>
            <a:ext cx="375219" cy="0"/>
          </a:xfrm>
          <a:prstGeom prst="line">
            <a:avLst/>
          </a:prstGeom>
          <a:ln w="7620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318239" y="4570071"/>
            <a:ext cx="104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Insertion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6463395" y="5619418"/>
            <a:ext cx="1550920" cy="0"/>
          </a:xfrm>
          <a:prstGeom prst="line">
            <a:avLst/>
          </a:prstGeom>
          <a:ln w="76200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082569" y="5611877"/>
            <a:ext cx="375219" cy="0"/>
          </a:xfrm>
          <a:prstGeom prst="line">
            <a:avLst/>
          </a:prstGeom>
          <a:ln w="7620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463395" y="5057701"/>
            <a:ext cx="1267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Other locus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693458" y="6248385"/>
            <a:ext cx="1002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Deletion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09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9235"/>
            <a:ext cx="9144000" cy="43246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0575" y="5099507"/>
            <a:ext cx="560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(~-2,~2),    early replication is &lt; 0, late replication &gt; 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09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Straight Connector 59"/>
          <p:cNvCxnSpPr/>
          <p:nvPr/>
        </p:nvCxnSpPr>
        <p:spPr>
          <a:xfrm>
            <a:off x="6523545" y="6266985"/>
            <a:ext cx="914400" cy="15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17" name="Parallelogram 16"/>
          <p:cNvSpPr/>
          <p:nvPr/>
        </p:nvSpPr>
        <p:spPr>
          <a:xfrm flipH="1">
            <a:off x="1957373" y="1888097"/>
            <a:ext cx="2726621" cy="979323"/>
          </a:xfrm>
          <a:prstGeom prst="parallelogram">
            <a:avLst>
              <a:gd name="adj" fmla="val 118827"/>
            </a:avLst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5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arallelogram 17"/>
          <p:cNvSpPr/>
          <p:nvPr/>
        </p:nvSpPr>
        <p:spPr>
          <a:xfrm>
            <a:off x="643609" y="1897719"/>
            <a:ext cx="938545" cy="979323"/>
          </a:xfrm>
          <a:prstGeom prst="parallelogram">
            <a:avLst>
              <a:gd name="adj" fmla="val 37283"/>
            </a:avLst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5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986289" y="1892230"/>
            <a:ext cx="595866" cy="0"/>
          </a:xfrm>
          <a:prstGeom prst="line">
            <a:avLst/>
          </a:prstGeom>
          <a:ln w="762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43609" y="2870638"/>
            <a:ext cx="595866" cy="0"/>
          </a:xfrm>
          <a:prstGeom prst="line">
            <a:avLst/>
          </a:prstGeom>
          <a:ln w="762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239475" y="2870638"/>
            <a:ext cx="1893600" cy="0"/>
          </a:xfrm>
          <a:prstGeom prst="line">
            <a:avLst/>
          </a:prstGeom>
          <a:ln w="762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133075" y="2870638"/>
            <a:ext cx="1550920" cy="0"/>
          </a:xfrm>
          <a:prstGeom prst="line">
            <a:avLst/>
          </a:prstGeom>
          <a:ln w="76200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957374" y="1892230"/>
            <a:ext cx="1550920" cy="0"/>
          </a:xfrm>
          <a:prstGeom prst="line">
            <a:avLst/>
          </a:prstGeom>
          <a:ln w="76200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582155" y="1892230"/>
            <a:ext cx="375219" cy="0"/>
          </a:xfrm>
          <a:prstGeom prst="line">
            <a:avLst/>
          </a:prstGeom>
          <a:ln w="7620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727311" y="2453947"/>
            <a:ext cx="1550920" cy="0"/>
          </a:xfrm>
          <a:prstGeom prst="line">
            <a:avLst/>
          </a:prstGeom>
          <a:ln w="76200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346485" y="2446406"/>
            <a:ext cx="375219" cy="0"/>
          </a:xfrm>
          <a:prstGeom prst="line">
            <a:avLst/>
          </a:prstGeom>
          <a:ln w="7620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27311" y="1892230"/>
            <a:ext cx="1267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Other locus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780164" y="3082914"/>
            <a:ext cx="1002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Deletion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18239" y="1439470"/>
            <a:ext cx="104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Insertion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49985" y="2898248"/>
            <a:ext cx="37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943585" y="2909644"/>
            <a:ext cx="37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342724" y="2498088"/>
            <a:ext cx="37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t3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643609" y="4501828"/>
            <a:ext cx="2439072" cy="15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951646" y="4521984"/>
            <a:ext cx="262073" cy="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715438" y="4521984"/>
            <a:ext cx="262073" cy="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82681" y="4501828"/>
            <a:ext cx="1763792" cy="1588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846473" y="4503416"/>
            <a:ext cx="2591472" cy="15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728062" y="4511502"/>
            <a:ext cx="375219" cy="0"/>
          </a:xfrm>
          <a:prstGeom prst="line">
            <a:avLst/>
          </a:prstGeom>
          <a:ln w="7620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43612" y="5337209"/>
            <a:ext cx="2439072" cy="15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2951649" y="5357365"/>
            <a:ext cx="262073" cy="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4715441" y="5357365"/>
            <a:ext cx="262073" cy="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082684" y="5337209"/>
            <a:ext cx="1763792" cy="1588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846476" y="5338797"/>
            <a:ext cx="2591472" cy="15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258356" y="5348315"/>
            <a:ext cx="375219" cy="0"/>
          </a:xfrm>
          <a:prstGeom prst="line">
            <a:avLst/>
          </a:prstGeom>
          <a:ln w="7620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43609" y="6249054"/>
            <a:ext cx="2439072" cy="15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951646" y="6269210"/>
            <a:ext cx="262073" cy="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4715438" y="6269210"/>
            <a:ext cx="262073" cy="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082681" y="6249054"/>
            <a:ext cx="1763792" cy="1588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846473" y="6250642"/>
            <a:ext cx="914400" cy="15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799855" y="6275975"/>
            <a:ext cx="375219" cy="0"/>
          </a:xfrm>
          <a:prstGeom prst="line">
            <a:avLst/>
          </a:prstGeom>
          <a:ln w="7620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65828" y="3977222"/>
            <a:ext cx="433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Scenario #1: inside 49 (37%) =&gt; 26/23 on +/-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65828" y="4856998"/>
            <a:ext cx="6508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Scenario #2: outside on the same </a:t>
            </a:r>
            <a:r>
              <a:rPr lang="en-US" dirty="0" err="1" smtClean="0"/>
              <a:t>chrom</a:t>
            </a:r>
            <a:r>
              <a:rPr lang="en-US" dirty="0" smtClean="0"/>
              <a:t> 52 (39%) =&gt; </a:t>
            </a:r>
            <a:r>
              <a:rPr lang="en-US" b="1" dirty="0" smtClean="0"/>
              <a:t>32/20 on +/- ?</a:t>
            </a:r>
            <a:endParaRPr lang="en-US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265828" y="5768843"/>
            <a:ext cx="5591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Scenario #3: on different </a:t>
            </a:r>
            <a:r>
              <a:rPr lang="en-US" dirty="0" err="1" smtClean="0"/>
              <a:t>chrom</a:t>
            </a:r>
            <a:r>
              <a:rPr lang="en-US" dirty="0" smtClean="0"/>
              <a:t> 25 (19%) =&gt; </a:t>
            </a:r>
            <a:r>
              <a:rPr lang="en-US" b="1" dirty="0" smtClean="0"/>
              <a:t>18/7 on +/- 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281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33762"/>
            <a:ext cx="8229600" cy="481475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 time difference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031046" y="2190424"/>
            <a:ext cx="462738" cy="2658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0800000">
            <a:off x="4198900" y="2190424"/>
            <a:ext cx="462738" cy="2658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79246" y="213135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2240" y="2131354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9466" y="2758872"/>
            <a:ext cx="21721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-</a:t>
            </a:r>
            <a:r>
              <a:rPr lang="en-US" dirty="0" err="1" smtClean="0"/>
              <a:t>val</a:t>
            </a:r>
            <a:r>
              <a:rPr lang="en-US" dirty="0" smtClean="0"/>
              <a:t> = 0.01</a:t>
            </a:r>
          </a:p>
          <a:p>
            <a:r>
              <a:rPr lang="en-US" dirty="0" smtClean="0"/>
              <a:t>Template sequence</a:t>
            </a:r>
          </a:p>
          <a:p>
            <a:r>
              <a:rPr lang="en-US" dirty="0"/>
              <a:t>i</a:t>
            </a:r>
            <a:r>
              <a:rPr lang="en-US" dirty="0" smtClean="0"/>
              <a:t>s located in early regions or earlier replication</a:t>
            </a:r>
            <a:endParaRPr lang="en-US" dirty="0"/>
          </a:p>
        </p:txBody>
      </p:sp>
      <p:cxnSp>
        <p:nvCxnSpPr>
          <p:cNvPr id="10" name="Straight Arrow Connector 9"/>
          <p:cNvCxnSpPr>
            <a:stCxn id="7" idx="2"/>
            <a:endCxn id="8" idx="0"/>
          </p:cNvCxnSpPr>
          <p:nvPr/>
        </p:nvCxnSpPr>
        <p:spPr>
          <a:xfrm flipH="1">
            <a:off x="3575552" y="2500686"/>
            <a:ext cx="416015" cy="2581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  <a:endCxn id="8" idx="0"/>
          </p:cNvCxnSpPr>
          <p:nvPr/>
        </p:nvCxnSpPr>
        <p:spPr>
          <a:xfrm flipH="1">
            <a:off x="3575552" y="2500686"/>
            <a:ext cx="2154524" cy="2581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145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162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Replication timing and breakpoints</vt:lpstr>
      <vt:lpstr>Analyzing inserted seqs</vt:lpstr>
      <vt:lpstr>PowerPoint Presentation</vt:lpstr>
      <vt:lpstr>Definitions</vt:lpstr>
      <vt:lpstr>Replication time difference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Alexej Abyzov</dc:creator>
  <cp:lastModifiedBy>Alexej Abyzov</cp:lastModifiedBy>
  <cp:revision>49</cp:revision>
  <dcterms:created xsi:type="dcterms:W3CDTF">2013-12-17T16:26:49Z</dcterms:created>
  <dcterms:modified xsi:type="dcterms:W3CDTF">2013-12-17T19:48:09Z</dcterms:modified>
</cp:coreProperties>
</file>