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ACE"/>
    <a:srgbClr val="A2C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719" autoAdjust="0"/>
  </p:normalViewPr>
  <p:slideViewPr>
    <p:cSldViewPr snapToGrid="0" snapToObjects="1">
      <p:cViewPr>
        <p:scale>
          <a:sx n="76" d="100"/>
          <a:sy n="76" d="100"/>
        </p:scale>
        <p:origin x="-1408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3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9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3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7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1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1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D646-672D-3A4B-B251-670A4CEC760F}" type="datetimeFigureOut">
              <a:rPr lang="en-US" smtClean="0"/>
              <a:t>12/1/13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B524-5E10-E642-8B8C-09904C6AD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://metatracks.encodenets.gersteinlab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610165" y="1547783"/>
            <a:ext cx="7394223" cy="5133809"/>
            <a:chOff x="4628440" y="1547783"/>
            <a:chExt cx="7394223" cy="5133809"/>
          </a:xfrm>
        </p:grpSpPr>
        <p:grpSp>
          <p:nvGrpSpPr>
            <p:cNvPr id="13" name="Group 12"/>
            <p:cNvGrpSpPr/>
            <p:nvPr/>
          </p:nvGrpSpPr>
          <p:grpSpPr>
            <a:xfrm>
              <a:off x="4628440" y="1547783"/>
              <a:ext cx="7394223" cy="5133809"/>
              <a:chOff x="1481666" y="1089191"/>
              <a:chExt cx="7394223" cy="5133809"/>
            </a:xfrm>
          </p:grpSpPr>
          <p:pic>
            <p:nvPicPr>
              <p:cNvPr id="7" name="Picture 6" descr="Screen Shot 2013-12-01 at 12.31.03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1666" y="1089191"/>
                <a:ext cx="7083778" cy="4927105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808133" y="1089191"/>
                <a:ext cx="3067756" cy="5133809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584222" y="5037482"/>
                <a:ext cx="3217334" cy="9929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4797003" y="1657339"/>
              <a:ext cx="4056892" cy="274091"/>
            </a:xfrm>
            <a:prstGeom prst="rect">
              <a:avLst/>
            </a:prstGeom>
            <a:solidFill>
              <a:srgbClr val="8EA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12804" y="1644498"/>
              <a:ext cx="206798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/>
                </a:rPr>
                <a:t>DRM Identification</a:t>
              </a:r>
              <a:endPara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4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‘Supervised’ enhancer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12" y="1657339"/>
            <a:ext cx="4392854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Supervised </a:t>
            </a:r>
            <a:r>
              <a:rPr lang="en-US" sz="2200" dirty="0"/>
              <a:t>machine learning </a:t>
            </a:r>
            <a:r>
              <a:rPr lang="en-US" sz="2200" dirty="0" smtClean="0"/>
              <a:t>methods to predict BARs (binding active regions) and PRMs (proximal regulatory modules).</a:t>
            </a:r>
          </a:p>
          <a:p>
            <a:r>
              <a:rPr lang="en-US" sz="2200" dirty="0" smtClean="0"/>
              <a:t>Features: </a:t>
            </a:r>
            <a:r>
              <a:rPr lang="en-US" sz="2200" dirty="0" err="1" smtClean="0"/>
              <a:t>DNase</a:t>
            </a:r>
            <a:r>
              <a:rPr lang="en-US" sz="2200" dirty="0" smtClean="0"/>
              <a:t> </a:t>
            </a:r>
            <a:r>
              <a:rPr lang="en-US" sz="2200" dirty="0"/>
              <a:t>I hypersensitivity, FAIRE, and </a:t>
            </a:r>
            <a:r>
              <a:rPr lang="en-US" sz="2200" dirty="0" smtClean="0"/>
              <a:t>histone modifications</a:t>
            </a:r>
          </a:p>
          <a:p>
            <a:r>
              <a:rPr lang="hu-HU" sz="2000" dirty="0" smtClean="0"/>
              <a:t>Define DRMs (distal regulatory modules)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892793" y="6166556"/>
            <a:ext cx="3062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Yip et al., </a:t>
            </a:r>
            <a:r>
              <a:rPr lang="en-US" sz="1200" i="1" dirty="0" smtClean="0"/>
              <a:t>Genome Biology (2012)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94634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8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Cell-line specific distal regulatory modules</a:t>
            </a:r>
            <a:endParaRPr lang="en-US" sz="4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93671" y="1434506"/>
            <a:ext cx="7113989" cy="4973739"/>
            <a:chOff x="1211165" y="1422748"/>
            <a:chExt cx="6825562" cy="4772087"/>
          </a:xfrm>
        </p:grpSpPr>
        <p:pic>
          <p:nvPicPr>
            <p:cNvPr id="8" name="Picture 7" descr="Screen Shot 2013-12-01 at 12.29.47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073" y="1449125"/>
              <a:ext cx="6284654" cy="474571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11165" y="1422748"/>
              <a:ext cx="2163634" cy="69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309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8" y="239364"/>
            <a:ext cx="91286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 DRMs with Segway/</a:t>
            </a:r>
            <a:r>
              <a:rPr lang="en-US" dirty="0" err="1"/>
              <a:t>c</a:t>
            </a:r>
            <a:r>
              <a:rPr lang="en-US" dirty="0" err="1" smtClean="0"/>
              <a:t>hromHMM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28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one approach worth investigating is combining enhancers captured </a:t>
            </a:r>
            <a:r>
              <a:rPr lang="en-US" sz="2000" dirty="0"/>
              <a:t>by our method and some segmentation methods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8" name="Picture 7" descr="Screen Shot 2013-12-01 at 2.1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10" y="2640369"/>
            <a:ext cx="4028206" cy="3191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6010" y="5831665"/>
            <a:ext cx="3235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ENCODE combined segmentation from Segway and </a:t>
            </a:r>
            <a:r>
              <a:rPr lang="en-US" sz="1500" dirty="0" err="1" smtClean="0"/>
              <a:t>chromHMM</a:t>
            </a:r>
            <a:endParaRPr lang="en-US" sz="1500" i="1" dirty="0"/>
          </a:p>
        </p:txBody>
      </p:sp>
      <p:sp>
        <p:nvSpPr>
          <p:cNvPr id="10" name="Rectangle 9"/>
          <p:cNvSpPr/>
          <p:nvPr/>
        </p:nvSpPr>
        <p:spPr>
          <a:xfrm>
            <a:off x="6968690" y="2528515"/>
            <a:ext cx="164543" cy="301005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4609" y="2528061"/>
            <a:ext cx="149008" cy="3010054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20838" y="2269306"/>
            <a:ext cx="2793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</a:t>
            </a:r>
            <a:r>
              <a:rPr lang="en-US" sz="1200" dirty="0" smtClean="0"/>
              <a:t>nhancer / weak enhancer</a:t>
            </a:r>
            <a:endParaRPr lang="en-US" sz="1200" i="1" dirty="0"/>
          </a:p>
        </p:txBody>
      </p:sp>
      <p:sp>
        <p:nvSpPr>
          <p:cNvPr id="13" name="Rectangle 12"/>
          <p:cNvSpPr/>
          <p:nvPr/>
        </p:nvSpPr>
        <p:spPr>
          <a:xfrm>
            <a:off x="787317" y="2645641"/>
            <a:ext cx="2987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http://metatracks.encodenets.gersteinlab.org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88" y="905357"/>
            <a:ext cx="8875889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Idea</a:t>
            </a:r>
            <a:r>
              <a:rPr lang="en-US" sz="2000" dirty="0" smtClean="0"/>
              <a:t>: H</a:t>
            </a:r>
            <a:r>
              <a:rPr lang="en-US" sz="2000" dirty="0" smtClean="0"/>
              <a:t>istone modifications (such as H3K4me1 and H3K27ac) to predict the expression level of genes across multiple cell lines.</a:t>
            </a:r>
          </a:p>
          <a:p>
            <a:r>
              <a:rPr lang="en-US" sz="2000" dirty="0" smtClean="0"/>
              <a:t>Another direction is to use </a:t>
            </a:r>
            <a:r>
              <a:rPr lang="en-US" sz="2000" dirty="0"/>
              <a:t>whole-genome DNA long-range interaction </a:t>
            </a:r>
            <a:r>
              <a:rPr lang="en-US" sz="2000" dirty="0" smtClean="0"/>
              <a:t>data</a:t>
            </a:r>
          </a:p>
          <a:p>
            <a:r>
              <a:rPr lang="en-US" sz="2000" dirty="0" smtClean="0"/>
              <a:t>Form distal regulatory networks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955002" y="2289036"/>
            <a:ext cx="6437005" cy="4369078"/>
            <a:chOff x="955002" y="2289036"/>
            <a:chExt cx="6437005" cy="4369078"/>
          </a:xfrm>
        </p:grpSpPr>
        <p:pic>
          <p:nvPicPr>
            <p:cNvPr id="4" name="Picture 3" descr="Screen Shot 2013-12-01 at 12.30.4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02" y="2289036"/>
              <a:ext cx="6437005" cy="436907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087321" y="2499664"/>
              <a:ext cx="3718818" cy="232115"/>
            </a:xfrm>
            <a:prstGeom prst="rect">
              <a:avLst/>
            </a:prstGeom>
            <a:solidFill>
              <a:srgbClr val="8EAA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75712" y="2463120"/>
              <a:ext cx="189138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/>
                </a:rPr>
                <a:t>Enhancers (DRM)</a:t>
              </a:r>
              <a:endParaRPr lang="en-US" sz="1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22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Associate enhancers with target genes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44183" y="6516266"/>
            <a:ext cx="355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Yip et al., </a:t>
            </a:r>
            <a:r>
              <a:rPr lang="en-US" sz="1400" i="1" dirty="0" smtClean="0"/>
              <a:t>Genome Biology (2012)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9608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159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‘Supervised’ enhancer prediction</vt:lpstr>
      <vt:lpstr>Cell-line specific distal regulatory modules</vt:lpstr>
      <vt:lpstr>Combine DRMs with Segway/chromHMM</vt:lpstr>
      <vt:lpstr>Associate enhancers with target genes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FU</dc:creator>
  <cp:lastModifiedBy>YAO FU</cp:lastModifiedBy>
  <cp:revision>76</cp:revision>
  <dcterms:created xsi:type="dcterms:W3CDTF">2013-12-01T14:28:00Z</dcterms:created>
  <dcterms:modified xsi:type="dcterms:W3CDTF">2013-12-01T19:41:47Z</dcterms:modified>
</cp:coreProperties>
</file>