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278AB-FCC5-6B4C-80AA-C791C1FBE138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F7220-8AAC-CF4A-A3C3-DFD02D6A0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3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24B63-AD72-BB46-BBFB-7F9CD3073B7D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7127-A549-7E42-9B46-A2CF909FD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10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68DE-01B4-804F-A27D-4CF8EAD1BF08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3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084B9-4A56-AB40-9B3E-2F35FD80B29B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8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87CA-4847-A94C-9061-06D26B8C6C47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A8B0-DDAE-B949-B99D-7C0D49E8A617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6BF6A-1730-6845-B738-850DCD05D5F9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C65C-DE41-574C-A5CD-2100C7F7D72C}" type="datetime1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303-D6FD-2749-B959-CE2AB85D3CD7}" type="datetime1">
              <a:rPr lang="en-US" smtClean="0"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2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1FF7-1C05-944F-8F21-40421B64BFFB}" type="datetime1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6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9B2F-1F7E-A44C-A238-EAB96BBAE164}" type="datetime1">
              <a:rPr lang="en-US" smtClean="0"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0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3A2D-4AAD-CB45-9AE5-8BD52E119CE1}" type="datetime1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4291-DF79-7543-B90C-C8D3A9ADCEBA}" type="datetime1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DE306-5288-9246-B30D-56D85D4C9F16}" type="datetime1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02C2C-FFE7-A74C-9199-700415F27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7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LARVA-SAM: Statistical Assessment Module</a:t>
            </a:r>
          </a:p>
          <a:p>
            <a:r>
              <a:rPr lang="en-US" dirty="0" smtClean="0"/>
              <a:t>Simulate the creation of entire </a:t>
            </a:r>
            <a:r>
              <a:rPr lang="en-US" dirty="0" err="1" smtClean="0"/>
              <a:t>exome</a:t>
            </a:r>
            <a:r>
              <a:rPr lang="en-US" dirty="0" smtClean="0"/>
              <a:t> variant call sets for comparison of recurrent variation to actual data</a:t>
            </a:r>
          </a:p>
          <a:p>
            <a:pPr lvl="1"/>
            <a:r>
              <a:rPr lang="en-US" dirty="0" smtClean="0"/>
              <a:t>Detect significant results</a:t>
            </a:r>
          </a:p>
          <a:p>
            <a:r>
              <a:rPr lang="en-US" dirty="0" smtClean="0"/>
              <a:t>Factors influencing rate of mutation in </a:t>
            </a:r>
            <a:r>
              <a:rPr lang="en-US" dirty="0" err="1" smtClean="0"/>
              <a:t>exome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Expression, DNA replication timing, chromatin state, length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451419"/>
              </p:ext>
            </p:extLst>
          </p:nvPr>
        </p:nvGraphicFramePr>
        <p:xfrm>
          <a:off x="583819" y="5739961"/>
          <a:ext cx="8102981" cy="43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4940300" imgH="266700" progId="Equation.3">
                  <p:embed/>
                </p:oleObj>
              </mc:Choice>
              <mc:Fallback>
                <p:oleObj name="Equation" r:id="rId3" imgW="49403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3819" y="5739961"/>
                        <a:ext cx="8102981" cy="437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</a:t>
            </a:r>
            <a:br>
              <a:rPr lang="en-US" dirty="0" smtClean="0"/>
            </a:br>
            <a:r>
              <a:rPr lang="en-US" dirty="0" smtClean="0"/>
              <a:t>Whole Genome Null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Expression not applicable to whole genome</a:t>
            </a:r>
          </a:p>
          <a:p>
            <a:r>
              <a:rPr lang="en-US" dirty="0" smtClean="0"/>
              <a:t>Still locating a source of whole genome chromatin state data</a:t>
            </a:r>
          </a:p>
          <a:p>
            <a:r>
              <a:rPr lang="en-US" dirty="0" smtClean="0"/>
              <a:t>Whole genome replication timing available from:</a:t>
            </a:r>
          </a:p>
          <a:p>
            <a:pPr lvl="1"/>
            <a:r>
              <a:rPr lang="en-US" dirty="0"/>
              <a:t>Chen, C. L. </a:t>
            </a:r>
            <a:r>
              <a:rPr lang="en-US" i="1" dirty="0"/>
              <a:t>et al.</a:t>
            </a:r>
            <a:r>
              <a:rPr lang="en-US" dirty="0"/>
              <a:t> Impact of replication timing on non-</a:t>
            </a:r>
            <a:r>
              <a:rPr lang="en-US" dirty="0" err="1"/>
              <a:t>CpG</a:t>
            </a:r>
            <a:r>
              <a:rPr lang="en-US" dirty="0"/>
              <a:t> and </a:t>
            </a:r>
            <a:r>
              <a:rPr lang="en-US" dirty="0" err="1"/>
              <a:t>CpG</a:t>
            </a:r>
            <a:r>
              <a:rPr lang="en-US" dirty="0"/>
              <a:t> substitution rates in mammalian genomes. </a:t>
            </a:r>
            <a:r>
              <a:rPr lang="en-US" i="1" dirty="0"/>
              <a:t>Genome Research</a:t>
            </a:r>
            <a:r>
              <a:rPr lang="en-US" dirty="0"/>
              <a:t> </a:t>
            </a:r>
            <a:r>
              <a:rPr lang="en-US" b="1" dirty="0"/>
              <a:t>20,</a:t>
            </a:r>
            <a:r>
              <a:rPr lang="en-US" dirty="0"/>
              <a:t> 447–457 (2010)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MutSig</a:t>
            </a:r>
            <a:r>
              <a:rPr lang="en-US" dirty="0" smtClean="0"/>
              <a:t> only took </a:t>
            </a:r>
            <a:r>
              <a:rPr lang="en-US" dirty="0" err="1" smtClean="0"/>
              <a:t>exome</a:t>
            </a:r>
            <a:r>
              <a:rPr lang="en-US" dirty="0" smtClean="0"/>
              <a:t> data from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7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</a:t>
            </a:r>
            <a:br>
              <a:rPr lang="en-US" dirty="0" smtClean="0"/>
            </a:br>
            <a:r>
              <a:rPr lang="en-US" dirty="0" smtClean="0"/>
              <a:t>Whole Genome Null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is a signal track in blocks of 100,000 </a:t>
            </a:r>
            <a:r>
              <a:rPr lang="en-US" dirty="0" err="1" smtClean="0"/>
              <a:t>bp</a:t>
            </a:r>
            <a:endParaRPr lang="en-US" dirty="0" smtClean="0"/>
          </a:p>
          <a:p>
            <a:pPr lvl="1"/>
            <a:r>
              <a:rPr lang="de-DE" dirty="0" smtClean="0"/>
              <a:t>hg18</a:t>
            </a:r>
            <a:endParaRPr lang="en-US" dirty="0" smtClean="0"/>
          </a:p>
          <a:p>
            <a:r>
              <a:rPr lang="en-US" dirty="0" smtClean="0"/>
              <a:t>Mapped everything to hg19</a:t>
            </a:r>
          </a:p>
          <a:p>
            <a:pPr lvl="1"/>
            <a:r>
              <a:rPr lang="en-US" dirty="0" smtClean="0"/>
              <a:t>Unmapped parts were filled in by taking the average signal of the surrounding regions</a:t>
            </a:r>
          </a:p>
          <a:p>
            <a:r>
              <a:rPr lang="en-US" dirty="0" smtClean="0"/>
              <a:t>Essentially use the CDF of the replication timing distribution</a:t>
            </a:r>
          </a:p>
          <a:p>
            <a:pPr lvl="1"/>
            <a:r>
              <a:rPr lang="en-US" dirty="0" smtClean="0"/>
              <a:t>Later replication times </a:t>
            </a:r>
            <a:r>
              <a:rPr lang="en-US" dirty="0" smtClean="0">
                <a:sym typeface="Wingdings"/>
              </a:rPr>
              <a:t>--&gt; higher mutation rates</a:t>
            </a:r>
          </a:p>
          <a:p>
            <a:r>
              <a:rPr lang="en-US" dirty="0" smtClean="0">
                <a:sym typeface="Wingdings"/>
              </a:rPr>
              <a:t>Length of each region is roughly the same --&gt; no length term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cdf_illustr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575" y="5664903"/>
            <a:ext cx="1590796" cy="11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</a:t>
            </a:r>
            <a:br>
              <a:rPr lang="en-US" dirty="0" smtClean="0"/>
            </a:br>
            <a:r>
              <a:rPr lang="en-US" dirty="0" smtClean="0"/>
              <a:t>Whole Genome Null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 timing data does not cover chromosomes X, Y, or M</a:t>
            </a:r>
          </a:p>
          <a:p>
            <a:pPr lvl="1"/>
            <a:r>
              <a:rPr lang="en-US" dirty="0" smtClean="0"/>
              <a:t>How to deal with this?</a:t>
            </a:r>
          </a:p>
          <a:p>
            <a:r>
              <a:rPr lang="en-US" dirty="0" smtClean="0"/>
              <a:t>Anything else I should be thinking about?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2C2C-FFE7-A74C-9199-700415F276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6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210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Recap</vt:lpstr>
      <vt:lpstr>Development of Whole Genome Null Model</vt:lpstr>
      <vt:lpstr>Development of Whole Genome Null Model</vt:lpstr>
      <vt:lpstr>Development of Whole Genome Null Model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32</cp:revision>
  <dcterms:created xsi:type="dcterms:W3CDTF">2013-12-04T02:37:57Z</dcterms:created>
  <dcterms:modified xsi:type="dcterms:W3CDTF">2013-12-04T03:25:27Z</dcterms:modified>
</cp:coreProperties>
</file>