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8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7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0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4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3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8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8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A6B20-6820-D94E-94B3-488B04DC5800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5C2E-20EF-5743-AC2F-B2FCEE1EB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9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4" y="2130425"/>
            <a:ext cx="9250145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Human </a:t>
            </a:r>
            <a:r>
              <a:rPr lang="en-US" dirty="0" err="1" smtClean="0"/>
              <a:t>Pseudogenes</a:t>
            </a:r>
            <a:r>
              <a:rPr lang="en-US" dirty="0" smtClean="0"/>
              <a:t> (DUPs) </a:t>
            </a:r>
            <a:r>
              <a:rPr lang="en-US" dirty="0" smtClean="0"/>
              <a:t>vs. </a:t>
            </a:r>
            <a:r>
              <a:rPr lang="en-US" dirty="0" err="1" smtClean="0"/>
              <a:t>Paralogs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Importer/Exporter Chromosomes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 smtClean="0"/>
              <a:t>12/04/2013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Importer Chromosomes</a:t>
            </a:r>
            <a:endParaRPr lang="en-US" dirty="0"/>
          </a:p>
        </p:txBody>
      </p:sp>
      <p:pic>
        <p:nvPicPr>
          <p:cNvPr id="4" name="Content Placeholder 3" descr="Human chromosome length (bps).Frequency of importing DUP on each chromosome.new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9" r="-682"/>
          <a:stretch/>
        </p:blipFill>
        <p:spPr>
          <a:xfrm>
            <a:off x="-74973" y="1305985"/>
            <a:ext cx="4875486" cy="4806222"/>
          </a:xfrm>
        </p:spPr>
      </p:pic>
      <p:pic>
        <p:nvPicPr>
          <p:cNvPr id="5" name="Picture 4" descr="Human chromosome length (bps).Frequency of imported paralogs on each chromosome.new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33" y="1284013"/>
            <a:ext cx="4801065" cy="4801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37429" y="1284016"/>
            <a:ext cx="56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DUPs                                                                               </a:t>
            </a:r>
            <a:r>
              <a:rPr lang="en-US" dirty="0" err="1" smtClean="0"/>
              <a:t>Paralogs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3429" y="2231965"/>
            <a:ext cx="5866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Strong importers                                                                               Strong importers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39976" y="4743064"/>
            <a:ext cx="5742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Weak importers                                                                               Weak importers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711704" y="1828335"/>
            <a:ext cx="361725" cy="293092"/>
          </a:xfrm>
          <a:prstGeom prst="ellipse">
            <a:avLst/>
          </a:prstGeom>
          <a:noFill/>
          <a:ln w="28575" cmpd="sng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1019" y="4562780"/>
            <a:ext cx="361725" cy="293092"/>
          </a:xfrm>
          <a:prstGeom prst="ellipse">
            <a:avLst/>
          </a:prstGeom>
          <a:noFill/>
          <a:ln w="28575" cmpd="sng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57614" y="4911705"/>
            <a:ext cx="361725" cy="293092"/>
          </a:xfrm>
          <a:prstGeom prst="ellipse">
            <a:avLst/>
          </a:prstGeom>
          <a:noFill/>
          <a:ln w="28575" cmpd="sng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01989" y="3432263"/>
            <a:ext cx="361725" cy="293092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5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Number of human coding genes on each chromosome.Frequency of exporting parent genes (of paralogs) on each chromosome.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008" y="1466522"/>
            <a:ext cx="4772081" cy="4772081"/>
          </a:xfrm>
          <a:prstGeom prst="rect">
            <a:avLst/>
          </a:prstGeom>
        </p:spPr>
      </p:pic>
      <p:pic>
        <p:nvPicPr>
          <p:cNvPr id="13" name="Picture 12" descr="Number of human coding genes on each chromosome.Frequency of exporting parent genes on each chromosome_DUP.new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5" y="1480863"/>
            <a:ext cx="4813638" cy="4813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Exporter Chromosomes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37429" y="1284016"/>
            <a:ext cx="56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DUPs                                                                               </a:t>
            </a:r>
            <a:r>
              <a:rPr lang="en-US" dirty="0" err="1" smtClean="0"/>
              <a:t>Paralogs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1564" y="2134266"/>
            <a:ext cx="5866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Strong exporters                                                                               Strong exporters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39976" y="4743064"/>
            <a:ext cx="5742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Weak exporters                                                                               Weak exporters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1939744" y="2344744"/>
            <a:ext cx="361725" cy="293092"/>
          </a:xfrm>
          <a:prstGeom prst="ellipse">
            <a:avLst/>
          </a:prstGeom>
          <a:noFill/>
          <a:ln w="28575" cmpd="sng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7094" y="5302501"/>
            <a:ext cx="361725" cy="293092"/>
          </a:xfrm>
          <a:prstGeom prst="ellipse">
            <a:avLst/>
          </a:prstGeom>
          <a:noFill/>
          <a:ln>
            <a:solidFill>
              <a:srgbClr val="558ED5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48289" y="5274587"/>
            <a:ext cx="361725" cy="293092"/>
          </a:xfrm>
          <a:prstGeom prst="ellipse">
            <a:avLst/>
          </a:prstGeom>
          <a:noFill/>
          <a:ln>
            <a:solidFill>
              <a:srgbClr val="558ED5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58ED5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628615" y="4368463"/>
            <a:ext cx="193169" cy="166398"/>
          </a:xfrm>
          <a:prstGeom prst="ellipse">
            <a:avLst/>
          </a:prstGeom>
          <a:noFill/>
          <a:ln>
            <a:solidFill>
              <a:srgbClr val="558ED5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01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Human Pseudogenes (DUPs) vs. Paralogs  - Importer/Exporter Chromosomes</vt:lpstr>
      <vt:lpstr>Importer Chromosomes</vt:lpstr>
      <vt:lpstr>Exporter Chromosomes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Pseudogenes vs. Paralogs - Importer/Exporter Chromosomes</dc:title>
  <dc:creator>Yan Zhang</dc:creator>
  <cp:lastModifiedBy>Yan Zhang</cp:lastModifiedBy>
  <cp:revision>7</cp:revision>
  <dcterms:created xsi:type="dcterms:W3CDTF">2013-12-04T13:40:56Z</dcterms:created>
  <dcterms:modified xsi:type="dcterms:W3CDTF">2013-12-04T14:24:34Z</dcterms:modified>
</cp:coreProperties>
</file>