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5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5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4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5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2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0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0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6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0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8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2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44F8-EE06-A647-AA4D-CEA7B0D8D3E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01F0D-97F7-5A4B-8A6A-6E8A4950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274638"/>
            <a:ext cx="8817428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ENCODE Work Products </a:t>
            </a:r>
            <a:br>
              <a:rPr lang="en-US" sz="3600" dirty="0" smtClean="0"/>
            </a:br>
            <a:r>
              <a:rPr lang="en-US" sz="3600" dirty="0" smtClean="0"/>
              <a:t>(beyond standardized DCC pipelines)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Examples of element lists:</a:t>
            </a:r>
          </a:p>
          <a:p>
            <a:r>
              <a:rPr lang="en-US" dirty="0" smtClean="0"/>
              <a:t>Enhancers</a:t>
            </a:r>
          </a:p>
          <a:p>
            <a:r>
              <a:rPr lang="en-US" dirty="0" err="1" smtClean="0"/>
              <a:t>DNAse</a:t>
            </a:r>
            <a:r>
              <a:rPr lang="en-US" dirty="0" smtClean="0"/>
              <a:t> HS sites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road </a:t>
            </a:r>
            <a:r>
              <a:rPr lang="en-US" dirty="0" err="1" smtClean="0"/>
              <a:t>vs</a:t>
            </a:r>
            <a:r>
              <a:rPr lang="en-US" dirty="0" smtClean="0"/>
              <a:t> cell-type tissue specific sites</a:t>
            </a:r>
          </a:p>
          <a:p>
            <a:r>
              <a:rPr lang="en-US" dirty="0" smtClean="0"/>
              <a:t>TF targets</a:t>
            </a:r>
          </a:p>
          <a:p>
            <a:pPr lvl="1"/>
            <a:r>
              <a:rPr lang="en-US" dirty="0" smtClean="0"/>
              <a:t>proximal and distal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egulatory networks</a:t>
            </a:r>
          </a:p>
          <a:p>
            <a:r>
              <a:rPr lang="en-US" dirty="0" smtClean="0"/>
              <a:t>Allelic genes (ASE) and TF binding sites (ASB)</a:t>
            </a:r>
          </a:p>
          <a:p>
            <a:r>
              <a:rPr lang="en-US" dirty="0" smtClean="0"/>
              <a:t>Fusion (chimeric) transcripts</a:t>
            </a:r>
          </a:p>
          <a:p>
            <a:r>
              <a:rPr lang="en-US" dirty="0" smtClean="0"/>
              <a:t>Non-coding transcription (</a:t>
            </a:r>
            <a:r>
              <a:rPr lang="en-US" dirty="0" err="1" smtClean="0"/>
              <a:t>contigs</a:t>
            </a:r>
            <a:r>
              <a:rPr lang="en-US" dirty="0" smtClean="0"/>
              <a:t> or transcripts)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lassification (e.g. </a:t>
            </a:r>
            <a:r>
              <a:rPr lang="en-US" dirty="0" err="1" smtClean="0"/>
              <a:t>eRNAs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High-occupancy (HOT) regions</a:t>
            </a:r>
          </a:p>
          <a:p>
            <a:r>
              <a:rPr lang="en-US" dirty="0" smtClean="0"/>
              <a:t>Regions of active chromatin</a:t>
            </a:r>
          </a:p>
          <a:p>
            <a:r>
              <a:rPr lang="en-US" dirty="0" smtClean="0"/>
              <a:t>Chromatin </a:t>
            </a:r>
            <a:r>
              <a:rPr lang="en-US" dirty="0"/>
              <a:t>s</a:t>
            </a:r>
            <a:r>
              <a:rPr lang="en-US" dirty="0" smtClean="0"/>
              <a:t>tates (e.g. segmentation)</a:t>
            </a:r>
          </a:p>
          <a:p>
            <a:r>
              <a:rPr lang="en-US" dirty="0" smtClean="0"/>
              <a:t>TF motifs (PWMs &amp; sites)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41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84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ENCODE Work Products  (beyond standardized DCC pipelines)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ENCODE Work Products  (after standardized pipelines)</dc:title>
  <dc:creator>Joel Rozowsky User</dc:creator>
  <cp:lastModifiedBy>Joel Rozowsky User</cp:lastModifiedBy>
  <cp:revision>6</cp:revision>
  <dcterms:created xsi:type="dcterms:W3CDTF">2013-12-03T20:04:44Z</dcterms:created>
  <dcterms:modified xsi:type="dcterms:W3CDTF">2013-12-04T13:47:53Z</dcterms:modified>
</cp:coreProperties>
</file>