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66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30" autoAdjust="0"/>
  </p:normalViewPr>
  <p:slideViewPr>
    <p:cSldViewPr snapToGrid="0" snapToObjects="1">
      <p:cViewPr varScale="1">
        <p:scale>
          <a:sx n="129" d="100"/>
          <a:sy n="129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9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0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1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4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67E9-DBC5-7843-AE66-F442BCAF4317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PhastCons</a:t>
            </a:r>
            <a:r>
              <a:rPr lang="en-US" dirty="0" smtClean="0"/>
              <a:t> aggregation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November 15,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2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scale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78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2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scale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10190"/>
            <a:ext cx="8229600" cy="47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30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at </a:t>
            </a:r>
            <a:r>
              <a:rPr lang="en-US" dirty="0" smtClean="0"/>
              <a:t>large scale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37150"/>
            <a:ext cx="8229600" cy="475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2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16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PhastCons aggregation</vt:lpstr>
      <vt:lpstr>Small scale</vt:lpstr>
      <vt:lpstr>Large scale</vt:lpstr>
      <vt:lpstr>Aggregation at large scale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25</cp:revision>
  <dcterms:created xsi:type="dcterms:W3CDTF">2013-10-16T18:56:10Z</dcterms:created>
  <dcterms:modified xsi:type="dcterms:W3CDTF">2013-11-15T14:40:32Z</dcterms:modified>
</cp:coreProperties>
</file>