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5" r:id="rId3"/>
    <p:sldId id="267" r:id="rId4"/>
    <p:sldId id="268" r:id="rId5"/>
    <p:sldId id="269" r:id="rId6"/>
    <p:sldId id="270" r:id="rId7"/>
    <p:sldId id="274" r:id="rId8"/>
    <p:sldId id="272" r:id="rId9"/>
    <p:sldId id="271" r:id="rId10"/>
    <p:sldId id="273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30" autoAdjust="0"/>
  </p:normalViewPr>
  <p:slideViewPr>
    <p:cSldViewPr snapToGrid="0" snapToObjects="1">
      <p:cViewPr varScale="1">
        <p:scale>
          <a:sx n="129" d="100"/>
          <a:sy n="129" d="100"/>
        </p:scale>
        <p:origin x="-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7E9-DBC5-7843-AE66-F442BCAF431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4DBC-A126-284C-9CF0-0163C117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4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7E9-DBC5-7843-AE66-F442BCAF431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4DBC-A126-284C-9CF0-0163C117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7E9-DBC5-7843-AE66-F442BCAF431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4DBC-A126-284C-9CF0-0163C117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0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7E9-DBC5-7843-AE66-F442BCAF431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4DBC-A126-284C-9CF0-0163C117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8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7E9-DBC5-7843-AE66-F442BCAF431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4DBC-A126-284C-9CF0-0163C117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2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7E9-DBC5-7843-AE66-F442BCAF431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4DBC-A126-284C-9CF0-0163C117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0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7E9-DBC5-7843-AE66-F442BCAF431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4DBC-A126-284C-9CF0-0163C117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1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7E9-DBC5-7843-AE66-F442BCAF431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4DBC-A126-284C-9CF0-0163C117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4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7E9-DBC5-7843-AE66-F442BCAF431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4DBC-A126-284C-9CF0-0163C117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7E9-DBC5-7843-AE66-F442BCAF431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4DBC-A126-284C-9CF0-0163C117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4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7E9-DBC5-7843-AE66-F442BCAF431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4DBC-A126-284C-9CF0-0163C117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0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067E9-DBC5-7843-AE66-F442BCAF431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A4DBC-A126-284C-9CF0-0163C117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PhastCons</a:t>
            </a:r>
            <a:r>
              <a:rPr lang="en-US" dirty="0" smtClean="0"/>
              <a:t> aggregation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Alexej Abyzov</a:t>
            </a:r>
          </a:p>
          <a:p>
            <a:r>
              <a:rPr lang="en-US" dirty="0" smtClean="0"/>
              <a:t>November 21,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2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 of 2,391 deletions with NTS</a:t>
            </a:r>
          </a:p>
          <a:p>
            <a:pPr lvl="1"/>
            <a:r>
              <a:rPr lang="en-US" dirty="0" smtClean="0"/>
              <a:t>For only 67 deletions NTS’ match reference genomes uniquely full length without mismatches</a:t>
            </a:r>
          </a:p>
          <a:p>
            <a:r>
              <a:rPr lang="en-US" dirty="0" smtClean="0"/>
              <a:t>Where do they align?</a:t>
            </a:r>
          </a:p>
          <a:p>
            <a:pPr lvl="1"/>
            <a:r>
              <a:rPr lang="en-US" dirty="0" smtClean="0"/>
              <a:t>54 (81%=54/67) align to the same chromosome</a:t>
            </a:r>
          </a:p>
          <a:p>
            <a:pPr lvl="1"/>
            <a:r>
              <a:rPr lang="en-US" dirty="0" smtClean="0"/>
              <a:t>How close to deletion?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8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2615"/>
            <a:ext cx="8229600" cy="482647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873519" y="1703117"/>
            <a:ext cx="0" cy="4298417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02281" y="1821252"/>
            <a:ext cx="157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Inside deletion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3519" y="1821252"/>
            <a:ext cx="174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Outside deletion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903054" y="2146116"/>
            <a:ext cx="492275" cy="2165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4342966" y="2146115"/>
            <a:ext cx="492275" cy="2165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8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non-unique mapping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55004"/>
            <a:ext cx="8229600" cy="4808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334" y="2057523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Unique mapping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&lt;=10 mappings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63674" y="1703117"/>
            <a:ext cx="0" cy="4298417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92436" y="1712957"/>
            <a:ext cx="157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Inside deletion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63674" y="1712957"/>
            <a:ext cx="174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Outside deletion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893209" y="2037821"/>
            <a:ext cx="492275" cy="2165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4333121" y="2037820"/>
            <a:ext cx="492275" cy="2165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6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PhastCons</a:t>
            </a:r>
            <a:r>
              <a:rPr lang="en-US" dirty="0" smtClean="0"/>
              <a:t> (placental mammals) aggregation at LARGE SCALE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4693"/>
            <a:ext cx="8229600" cy="480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2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PhastCons</a:t>
            </a:r>
            <a:r>
              <a:rPr lang="en-US" dirty="0" smtClean="0"/>
              <a:t> (placental mammals) aggregation at </a:t>
            </a:r>
            <a:r>
              <a:rPr lang="en-US" baseline="-25000" dirty="0" smtClean="0"/>
              <a:t>small scale</a:t>
            </a:r>
            <a:endParaRPr lang="en-US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4246"/>
            <a:ext cx="8229600" cy="481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PhastCons</a:t>
            </a:r>
            <a:r>
              <a:rPr lang="en-US" dirty="0" smtClean="0"/>
              <a:t> (primates) aggregation at LARGE SCALE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9415"/>
            <a:ext cx="8229600" cy="479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1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PhastCons</a:t>
            </a:r>
            <a:r>
              <a:rPr lang="en-US" dirty="0" smtClean="0"/>
              <a:t> (primates) aggregation at </a:t>
            </a:r>
            <a:r>
              <a:rPr lang="en-US" baseline="-25000" dirty="0" smtClean="0"/>
              <a:t>small scale</a:t>
            </a:r>
            <a:endParaRPr lang="en-US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4696"/>
            <a:ext cx="8229600" cy="48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5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Non-template sequence insertions (NTS)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1872"/>
            <a:ext cx="8229600" cy="55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3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NTS length distribution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6337"/>
            <a:ext cx="8229600" cy="4777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90119" y="2018145"/>
            <a:ext cx="752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NHR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NAHR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MEI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3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NTS come from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NTS to reference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1872"/>
            <a:ext cx="8229600" cy="55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4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131</Words>
  <Application>Microsoft Macintosh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PhastCons aggregation</vt:lpstr>
      <vt:lpstr>PhastCons (placental mammals) aggregation at LARGE SCALE</vt:lpstr>
      <vt:lpstr>PhastCons (placental mammals) aggregation at small scale</vt:lpstr>
      <vt:lpstr>PhastCons (primates) aggregation at LARGE SCALE</vt:lpstr>
      <vt:lpstr>PhastCons (primates) aggregation at small scale</vt:lpstr>
      <vt:lpstr>Non-template sequence insertions (NTS)</vt:lpstr>
      <vt:lpstr>NTS length distribution</vt:lpstr>
      <vt:lpstr>Where NTS come from</vt:lpstr>
      <vt:lpstr>Aligning NTS to reference</vt:lpstr>
      <vt:lpstr>So … </vt:lpstr>
      <vt:lpstr>Distance distribution</vt:lpstr>
      <vt:lpstr>With non-unique mapping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Alexej Abyzov</dc:creator>
  <cp:lastModifiedBy>Alexej Abyzov</cp:lastModifiedBy>
  <cp:revision>55</cp:revision>
  <dcterms:created xsi:type="dcterms:W3CDTF">2013-10-16T18:56:10Z</dcterms:created>
  <dcterms:modified xsi:type="dcterms:W3CDTF">2013-11-21T16:35:30Z</dcterms:modified>
</cp:coreProperties>
</file>