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7" r:id="rId2"/>
    <p:sldId id="265" r:id="rId3"/>
    <p:sldId id="266" r:id="rId4"/>
    <p:sldId id="264" r:id="rId5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730" autoAdjust="0"/>
  </p:normalViewPr>
  <p:slideViewPr>
    <p:cSldViewPr snapToGrid="0" snapToObjects="1">
      <p:cViewPr varScale="1">
        <p:scale>
          <a:sx n="129" d="100"/>
          <a:sy n="129" d="100"/>
        </p:scale>
        <p:origin x="-75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printerSettings" Target="printerSettings/printerSettings1.bin"/><Relationship Id="rId7" Type="http://schemas.openxmlformats.org/officeDocument/2006/relationships/presProps" Target="presProps.xml"/><Relationship Id="rId8" Type="http://schemas.openxmlformats.org/officeDocument/2006/relationships/viewProps" Target="viewProps.xml"/><Relationship Id="rId9" Type="http://schemas.openxmlformats.org/officeDocument/2006/relationships/theme" Target="theme/theme1.xml"/><Relationship Id="rId1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88142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14939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50037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23833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90220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806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27104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2846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001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6440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12081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3067E9-DBC5-7843-AE66-F442BCAF4317}" type="datetimeFigureOut">
              <a:rPr lang="en-US" smtClean="0"/>
              <a:t>11/15/13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64A4DBC-A126-284C-9CF0-0163C117605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53961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PhastCons</a:t>
            </a:r>
            <a:r>
              <a:rPr lang="en-US" dirty="0" smtClean="0"/>
              <a:t> aggregation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Alexej Abyzov</a:t>
            </a:r>
          </a:p>
          <a:p>
            <a:r>
              <a:rPr lang="en-US" dirty="0" smtClean="0"/>
              <a:t>November 15,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23251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Small scale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17638"/>
            <a:ext cx="8229600" cy="4786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07289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Large scale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510190"/>
            <a:ext cx="8229600" cy="47884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3230022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Aggregation at </a:t>
            </a:r>
            <a:r>
              <a:rPr lang="en-US" dirty="0" smtClean="0"/>
              <a:t>large scale</a:t>
            </a:r>
            <a:endParaRPr lang="en-US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437150"/>
            <a:ext cx="8229600" cy="4750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312127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269</TotalTime>
  <Words>16</Words>
  <Application>Microsoft Macintosh PowerPoint</Application>
  <PresentationFormat>On-screen Show (4:3)</PresentationFormat>
  <Paragraphs>6</Paragraphs>
  <Slides>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PhastCons aggregation</vt:lpstr>
      <vt:lpstr>Small scale</vt:lpstr>
      <vt:lpstr>Large scale</vt:lpstr>
      <vt:lpstr>Aggregation at large scale</vt:lpstr>
    </vt:vector>
  </TitlesOfParts>
  <Company>Yale University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Alexej Abyzov</dc:creator>
  <cp:lastModifiedBy>Alexej Abyzov</cp:lastModifiedBy>
  <cp:revision>25</cp:revision>
  <dcterms:created xsi:type="dcterms:W3CDTF">2013-10-16T18:56:10Z</dcterms:created>
  <dcterms:modified xsi:type="dcterms:W3CDTF">2013-11-15T14:40:32Z</dcterms:modified>
</cp:coreProperties>
</file>