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522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471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524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700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6886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7706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689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649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109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143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22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105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EA5B1-A281-844F-AAA6-6BDA515F5968}" type="datetimeFigureOut">
              <a:rPr lang="en-US" smtClean="0"/>
              <a:pPr/>
              <a:t>10/27/2013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26247-7E3C-1640-9B21-40F34A0293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256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2397125" y="1936750"/>
            <a:ext cx="0" cy="23336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397125" y="4258981"/>
            <a:ext cx="360997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2531596" y="2310279"/>
            <a:ext cx="3136712" cy="975846"/>
            <a:chOff x="2531596" y="2135654"/>
            <a:chExt cx="3136712" cy="975846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531596" y="2135654"/>
              <a:ext cx="1079500" cy="68262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eeform 13"/>
            <p:cNvSpPr/>
            <p:nvPr/>
          </p:nvSpPr>
          <p:spPr>
            <a:xfrm>
              <a:off x="3603625" y="2428875"/>
              <a:ext cx="1000125" cy="396875"/>
            </a:xfrm>
            <a:custGeom>
              <a:avLst/>
              <a:gdLst>
                <a:gd name="connsiteX0" fmla="*/ 0 w 1000125"/>
                <a:gd name="connsiteY0" fmla="*/ 396875 h 396875"/>
                <a:gd name="connsiteX1" fmla="*/ 238125 w 1000125"/>
                <a:gd name="connsiteY1" fmla="*/ 15875 h 396875"/>
                <a:gd name="connsiteX2" fmla="*/ 444500 w 1000125"/>
                <a:gd name="connsiteY2" fmla="*/ 285750 h 396875"/>
                <a:gd name="connsiteX3" fmla="*/ 603250 w 1000125"/>
                <a:gd name="connsiteY3" fmla="*/ 0 h 396875"/>
                <a:gd name="connsiteX4" fmla="*/ 793750 w 1000125"/>
                <a:gd name="connsiteY4" fmla="*/ 285750 h 396875"/>
                <a:gd name="connsiteX5" fmla="*/ 1000125 w 1000125"/>
                <a:gd name="connsiteY5" fmla="*/ 0 h 39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125" h="396875">
                  <a:moveTo>
                    <a:pt x="0" y="396875"/>
                  </a:moveTo>
                  <a:cubicBezTo>
                    <a:pt x="82021" y="215635"/>
                    <a:pt x="164042" y="34396"/>
                    <a:pt x="238125" y="15875"/>
                  </a:cubicBezTo>
                  <a:cubicBezTo>
                    <a:pt x="312208" y="-2646"/>
                    <a:pt x="383646" y="288396"/>
                    <a:pt x="444500" y="285750"/>
                  </a:cubicBezTo>
                  <a:cubicBezTo>
                    <a:pt x="505354" y="283104"/>
                    <a:pt x="545042" y="0"/>
                    <a:pt x="603250" y="0"/>
                  </a:cubicBezTo>
                  <a:cubicBezTo>
                    <a:pt x="661458" y="0"/>
                    <a:pt x="727604" y="285750"/>
                    <a:pt x="793750" y="285750"/>
                  </a:cubicBezTo>
                  <a:cubicBezTo>
                    <a:pt x="859896" y="285750"/>
                    <a:pt x="1000125" y="0"/>
                    <a:pt x="1000125" y="0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4588808" y="2428875"/>
              <a:ext cx="1079500" cy="682625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531596" y="2610971"/>
            <a:ext cx="3151654" cy="1540341"/>
            <a:chOff x="2531596" y="1571159"/>
            <a:chExt cx="3151654" cy="1540341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2531596" y="2825750"/>
              <a:ext cx="1079500" cy="285750"/>
            </a:xfrm>
            <a:prstGeom prst="line">
              <a:avLst/>
            </a:pr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3603625" y="2428875"/>
              <a:ext cx="1000125" cy="396875"/>
            </a:xfrm>
            <a:custGeom>
              <a:avLst/>
              <a:gdLst>
                <a:gd name="connsiteX0" fmla="*/ 0 w 1000125"/>
                <a:gd name="connsiteY0" fmla="*/ 396875 h 396875"/>
                <a:gd name="connsiteX1" fmla="*/ 238125 w 1000125"/>
                <a:gd name="connsiteY1" fmla="*/ 15875 h 396875"/>
                <a:gd name="connsiteX2" fmla="*/ 444500 w 1000125"/>
                <a:gd name="connsiteY2" fmla="*/ 285750 h 396875"/>
                <a:gd name="connsiteX3" fmla="*/ 603250 w 1000125"/>
                <a:gd name="connsiteY3" fmla="*/ 0 h 396875"/>
                <a:gd name="connsiteX4" fmla="*/ 793750 w 1000125"/>
                <a:gd name="connsiteY4" fmla="*/ 285750 h 396875"/>
                <a:gd name="connsiteX5" fmla="*/ 1000125 w 1000125"/>
                <a:gd name="connsiteY5" fmla="*/ 0 h 39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125" h="396875">
                  <a:moveTo>
                    <a:pt x="0" y="396875"/>
                  </a:moveTo>
                  <a:cubicBezTo>
                    <a:pt x="82021" y="215635"/>
                    <a:pt x="164042" y="34396"/>
                    <a:pt x="238125" y="15875"/>
                  </a:cubicBezTo>
                  <a:cubicBezTo>
                    <a:pt x="312208" y="-2646"/>
                    <a:pt x="383646" y="288396"/>
                    <a:pt x="444500" y="285750"/>
                  </a:cubicBezTo>
                  <a:cubicBezTo>
                    <a:pt x="505354" y="283104"/>
                    <a:pt x="545042" y="0"/>
                    <a:pt x="603250" y="0"/>
                  </a:cubicBezTo>
                  <a:cubicBezTo>
                    <a:pt x="661458" y="0"/>
                    <a:pt x="727604" y="285750"/>
                    <a:pt x="793750" y="285750"/>
                  </a:cubicBezTo>
                  <a:cubicBezTo>
                    <a:pt x="859896" y="285750"/>
                    <a:pt x="1000125" y="0"/>
                    <a:pt x="1000125" y="0"/>
                  </a:cubicBezTo>
                </a:path>
              </a:pathLst>
            </a:cu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 flipV="1">
              <a:off x="4603750" y="1571159"/>
              <a:ext cx="1079500" cy="865189"/>
            </a:xfrm>
            <a:prstGeom prst="line">
              <a:avLst/>
            </a:pr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2531596" y="3041650"/>
            <a:ext cx="3136712" cy="396875"/>
            <a:chOff x="2531596" y="2428875"/>
            <a:chExt cx="3136712" cy="396875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531596" y="2818279"/>
              <a:ext cx="1079500" cy="0"/>
            </a:xfrm>
            <a:prstGeom prst="line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Freeform 35"/>
            <p:cNvSpPr/>
            <p:nvPr/>
          </p:nvSpPr>
          <p:spPr>
            <a:xfrm>
              <a:off x="3603625" y="2428875"/>
              <a:ext cx="1000125" cy="396875"/>
            </a:xfrm>
            <a:custGeom>
              <a:avLst/>
              <a:gdLst>
                <a:gd name="connsiteX0" fmla="*/ 0 w 1000125"/>
                <a:gd name="connsiteY0" fmla="*/ 396875 h 396875"/>
                <a:gd name="connsiteX1" fmla="*/ 238125 w 1000125"/>
                <a:gd name="connsiteY1" fmla="*/ 15875 h 396875"/>
                <a:gd name="connsiteX2" fmla="*/ 444500 w 1000125"/>
                <a:gd name="connsiteY2" fmla="*/ 285750 h 396875"/>
                <a:gd name="connsiteX3" fmla="*/ 603250 w 1000125"/>
                <a:gd name="connsiteY3" fmla="*/ 0 h 396875"/>
                <a:gd name="connsiteX4" fmla="*/ 793750 w 1000125"/>
                <a:gd name="connsiteY4" fmla="*/ 285750 h 396875"/>
                <a:gd name="connsiteX5" fmla="*/ 1000125 w 1000125"/>
                <a:gd name="connsiteY5" fmla="*/ 0 h 396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125" h="396875">
                  <a:moveTo>
                    <a:pt x="0" y="396875"/>
                  </a:moveTo>
                  <a:cubicBezTo>
                    <a:pt x="82021" y="215635"/>
                    <a:pt x="164042" y="34396"/>
                    <a:pt x="238125" y="15875"/>
                  </a:cubicBezTo>
                  <a:cubicBezTo>
                    <a:pt x="312208" y="-2646"/>
                    <a:pt x="383646" y="288396"/>
                    <a:pt x="444500" y="285750"/>
                  </a:cubicBezTo>
                  <a:cubicBezTo>
                    <a:pt x="505354" y="283104"/>
                    <a:pt x="545042" y="0"/>
                    <a:pt x="603250" y="0"/>
                  </a:cubicBezTo>
                  <a:cubicBezTo>
                    <a:pt x="661458" y="0"/>
                    <a:pt x="727604" y="285750"/>
                    <a:pt x="793750" y="285750"/>
                  </a:cubicBezTo>
                  <a:cubicBezTo>
                    <a:pt x="859896" y="285750"/>
                    <a:pt x="1000125" y="0"/>
                    <a:pt x="1000125" y="0"/>
                  </a:cubicBezTo>
                </a:path>
              </a:pathLst>
            </a:cu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588808" y="2436346"/>
              <a:ext cx="1079500" cy="133350"/>
            </a:xfrm>
            <a:prstGeom prst="line">
              <a:avLst/>
            </a:prstGeom>
            <a:ln>
              <a:solidFill>
                <a:schemeClr val="accent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320667" y="4286250"/>
            <a:ext cx="1555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tage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86545" y="1977926"/>
            <a:ext cx="461665" cy="23083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dirty="0" smtClean="0"/>
              <a:t>Expression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09183" y="2650187"/>
            <a:ext cx="1053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M</a:t>
            </a:r>
            <a:r>
              <a:rPr lang="en-US" sz="1200" dirty="0" smtClean="0">
                <a:solidFill>
                  <a:schemeClr val="accent1"/>
                </a:solidFill>
              </a:rPr>
              <a:t>odule X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09183" y="3184980"/>
            <a:ext cx="1053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</a:t>
            </a:r>
            <a:r>
              <a:rPr lang="en-US" sz="1200" dirty="0" smtClean="0">
                <a:solidFill>
                  <a:schemeClr val="accent6"/>
                </a:solidFill>
              </a:rPr>
              <a:t>odule Y</a:t>
            </a:r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24125" y="3727062"/>
            <a:ext cx="1053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3"/>
                </a:solidFill>
              </a:rPr>
              <a:t>M</a:t>
            </a:r>
            <a:r>
              <a:rPr lang="en-US" sz="1200" dirty="0" smtClean="0">
                <a:solidFill>
                  <a:schemeClr val="accent3"/>
                </a:solidFill>
              </a:rPr>
              <a:t>odule Z</a:t>
            </a:r>
            <a:endParaRPr lang="en-US" sz="1200" dirty="0">
              <a:solidFill>
                <a:schemeClr val="accent3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611096" y="2069353"/>
            <a:ext cx="0" cy="2185146"/>
          </a:xfrm>
          <a:prstGeom prst="line">
            <a:avLst/>
          </a:prstGeom>
          <a:ln w="6350">
            <a:solidFill>
              <a:srgbClr val="8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88808" y="2070287"/>
            <a:ext cx="0" cy="2185146"/>
          </a:xfrm>
          <a:prstGeom prst="line">
            <a:avLst/>
          </a:prstGeom>
          <a:ln w="6350">
            <a:solidFill>
              <a:srgbClr val="8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11096" y="2076820"/>
            <a:ext cx="10250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>
                <a:solidFill>
                  <a:srgbClr val="800000"/>
                </a:solidFill>
                <a:latin typeface="Arial"/>
                <a:cs typeface="Arial"/>
              </a:rPr>
              <a:t>Phylotypic</a:t>
            </a:r>
            <a:r>
              <a:rPr lang="en-US" sz="900" dirty="0" smtClean="0">
                <a:solidFill>
                  <a:srgbClr val="800000"/>
                </a:solidFill>
                <a:latin typeface="Arial"/>
                <a:cs typeface="Arial"/>
              </a:rPr>
              <a:t> stage</a:t>
            </a:r>
            <a:endParaRPr lang="en-US" sz="9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7478" y="1295400"/>
            <a:ext cx="119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Schematic 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407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/>
          <p:cNvGrpSpPr/>
          <p:nvPr/>
        </p:nvGrpSpPr>
        <p:grpSpPr>
          <a:xfrm>
            <a:off x="-47625" y="2562224"/>
            <a:ext cx="9616821" cy="615696"/>
            <a:chOff x="-47625" y="2457449"/>
            <a:chExt cx="9616821" cy="615696"/>
          </a:xfrm>
        </p:grpSpPr>
        <p:grpSp>
          <p:nvGrpSpPr>
            <p:cNvPr id="37" name="组合 36"/>
            <p:cNvGrpSpPr/>
            <p:nvPr/>
          </p:nvGrpSpPr>
          <p:grpSpPr>
            <a:xfrm>
              <a:off x="7950708" y="2457449"/>
              <a:ext cx="1618488" cy="615696"/>
              <a:chOff x="2765679" y="3486149"/>
              <a:chExt cx="1618488" cy="615696"/>
            </a:xfrm>
          </p:grpSpPr>
          <p:pic>
            <p:nvPicPr>
              <p:cNvPr id="34" name="图片 33" descr="worm_sliding_window_cor_network_len=6_window1.pn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768471" y="3486149"/>
                <a:ext cx="615696" cy="615696"/>
              </a:xfrm>
              <a:prstGeom prst="rect">
                <a:avLst/>
              </a:prstGeom>
            </p:spPr>
          </p:pic>
          <p:pic>
            <p:nvPicPr>
              <p:cNvPr id="35" name="图片 34" descr="worm_sliding_window_cor_network_len=6_window1.png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65551" y="3486149"/>
                <a:ext cx="615696" cy="615696"/>
              </a:xfrm>
              <a:prstGeom prst="rect">
                <a:avLst/>
              </a:prstGeom>
            </p:spPr>
          </p:pic>
          <p:pic>
            <p:nvPicPr>
              <p:cNvPr id="36" name="图片 35" descr="worm_sliding_window_cor_network_len=6_window1.png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65679" y="3486149"/>
                <a:ext cx="615696" cy="615696"/>
              </a:xfrm>
              <a:prstGeom prst="rect">
                <a:avLst/>
              </a:prstGeom>
            </p:spPr>
          </p:pic>
        </p:grpSp>
        <p:grpSp>
          <p:nvGrpSpPr>
            <p:cNvPr id="33" name="组合 32"/>
            <p:cNvGrpSpPr/>
            <p:nvPr/>
          </p:nvGrpSpPr>
          <p:grpSpPr>
            <a:xfrm>
              <a:off x="-47625" y="2457449"/>
              <a:ext cx="8125968" cy="615696"/>
              <a:chOff x="-76200" y="2457449"/>
              <a:chExt cx="10157460" cy="769620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4926330" y="2457449"/>
                <a:ext cx="5154930" cy="769620"/>
                <a:chOff x="0" y="2457449"/>
                <a:chExt cx="5154930" cy="769620"/>
              </a:xfrm>
            </p:grpSpPr>
            <p:grpSp>
              <p:nvGrpSpPr>
                <p:cNvPr id="23" name="组合 15"/>
                <p:cNvGrpSpPr/>
                <p:nvPr/>
              </p:nvGrpSpPr>
              <p:grpSpPr>
                <a:xfrm>
                  <a:off x="2506980" y="2457449"/>
                  <a:ext cx="2647950" cy="769620"/>
                  <a:chOff x="0" y="2457449"/>
                  <a:chExt cx="3309937" cy="962025"/>
                </a:xfrm>
              </p:grpSpPr>
              <p:pic>
                <p:nvPicPr>
                  <p:cNvPr id="29" name="图片 28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34791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30" name="图片 29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56686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31" name="图片 30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781050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32" name="图片 31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0" y="2457449"/>
                    <a:ext cx="962025" cy="962025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24" name="组合 9"/>
                <p:cNvGrpSpPr/>
                <p:nvPr/>
              </p:nvGrpSpPr>
              <p:grpSpPr>
                <a:xfrm>
                  <a:off x="0" y="2457449"/>
                  <a:ext cx="2647950" cy="769620"/>
                  <a:chOff x="0" y="2457449"/>
                  <a:chExt cx="3309937" cy="962025"/>
                </a:xfrm>
              </p:grpSpPr>
              <p:pic>
                <p:nvPicPr>
                  <p:cNvPr id="25" name="图片 24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234791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26" name="图片 25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156686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27" name="图片 26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781050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28" name="图片 27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0" y="2457449"/>
                    <a:ext cx="962025" cy="962025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21" name="组合 20"/>
              <p:cNvGrpSpPr/>
              <p:nvPr/>
            </p:nvGrpSpPr>
            <p:grpSpPr>
              <a:xfrm>
                <a:off x="-76200" y="2457449"/>
                <a:ext cx="5154930" cy="769620"/>
                <a:chOff x="0" y="2457449"/>
                <a:chExt cx="5154930" cy="769620"/>
              </a:xfrm>
            </p:grpSpPr>
            <p:grpSp>
              <p:nvGrpSpPr>
                <p:cNvPr id="16" name="组合 15"/>
                <p:cNvGrpSpPr/>
                <p:nvPr/>
              </p:nvGrpSpPr>
              <p:grpSpPr>
                <a:xfrm>
                  <a:off x="2506980" y="2457449"/>
                  <a:ext cx="2647950" cy="769620"/>
                  <a:chOff x="0" y="2457449"/>
                  <a:chExt cx="3309937" cy="962025"/>
                </a:xfrm>
              </p:grpSpPr>
              <p:pic>
                <p:nvPicPr>
                  <p:cNvPr id="17" name="图片 16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234791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18" name="图片 17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156686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19" name="图片 18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781050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20" name="图片 19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0" y="2457449"/>
                    <a:ext cx="962025" cy="962025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0" name="组合 9"/>
                <p:cNvGrpSpPr/>
                <p:nvPr/>
              </p:nvGrpSpPr>
              <p:grpSpPr>
                <a:xfrm>
                  <a:off x="0" y="2457449"/>
                  <a:ext cx="2647950" cy="769620"/>
                  <a:chOff x="0" y="2457449"/>
                  <a:chExt cx="3309937" cy="962025"/>
                </a:xfrm>
              </p:grpSpPr>
              <p:pic>
                <p:nvPicPr>
                  <p:cNvPr id="8" name="图片 7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234791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9" name="图片 8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8"/>
                  <a:stretch>
                    <a:fillRect/>
                  </a:stretch>
                </p:blipFill>
                <p:spPr>
                  <a:xfrm>
                    <a:off x="1566862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6" name="图片 5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781050" y="2457449"/>
                    <a:ext cx="962025" cy="962025"/>
                  </a:xfrm>
                  <a:prstGeom prst="rect">
                    <a:avLst/>
                  </a:prstGeom>
                </p:spPr>
              </p:pic>
              <p:pic>
                <p:nvPicPr>
                  <p:cNvPr id="5" name="图片 4" descr="worm_sliding_window_cor_network_len=6_window1.png"/>
                  <p:cNvPicPr>
                    <a:picLocks noChangeAspect="1"/>
                  </p:cNvPicPr>
                  <p:nvPr/>
                </p:nvPicPr>
                <p:blipFill>
                  <a:blip r:embed="rId20"/>
                  <a:stretch>
                    <a:fillRect/>
                  </a:stretch>
                </p:blipFill>
                <p:spPr>
                  <a:xfrm>
                    <a:off x="0" y="2457449"/>
                    <a:ext cx="962025" cy="962025"/>
                  </a:xfrm>
                  <a:prstGeom prst="rect">
                    <a:avLst/>
                  </a:prstGeom>
                </p:spPr>
              </p:pic>
            </p:grpSp>
          </p:grpSp>
        </p:grpSp>
      </p:grpSp>
      <p:cxnSp>
        <p:nvCxnSpPr>
          <p:cNvPr id="39" name="Straight Connector 3"/>
          <p:cNvCxnSpPr/>
          <p:nvPr/>
        </p:nvCxnSpPr>
        <p:spPr>
          <a:xfrm>
            <a:off x="5544312" y="2252386"/>
            <a:ext cx="0" cy="1011259"/>
          </a:xfrm>
          <a:prstGeom prst="line">
            <a:avLst/>
          </a:prstGeom>
          <a:ln w="6350">
            <a:solidFill>
              <a:srgbClr val="8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34787" y="2300185"/>
            <a:ext cx="102509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err="1" smtClean="0">
                <a:solidFill>
                  <a:srgbClr val="800000"/>
                </a:solidFill>
                <a:latin typeface="Arial"/>
                <a:cs typeface="Arial"/>
              </a:rPr>
              <a:t>Phylotypic</a:t>
            </a:r>
            <a:r>
              <a:rPr lang="en-US" sz="900" dirty="0" smtClean="0">
                <a:solidFill>
                  <a:srgbClr val="800000"/>
                </a:solidFill>
                <a:latin typeface="Arial"/>
                <a:cs typeface="Arial"/>
              </a:rPr>
              <a:t> stage</a:t>
            </a:r>
            <a:endParaRPr lang="en-US" sz="9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cxnSp>
        <p:nvCxnSpPr>
          <p:cNvPr id="43" name="Straight Connector 3"/>
          <p:cNvCxnSpPr/>
          <p:nvPr/>
        </p:nvCxnSpPr>
        <p:spPr>
          <a:xfrm>
            <a:off x="6547104" y="2252560"/>
            <a:ext cx="0" cy="1011259"/>
          </a:xfrm>
          <a:prstGeom prst="line">
            <a:avLst/>
          </a:prstGeom>
          <a:ln w="6350">
            <a:solidFill>
              <a:srgbClr val="80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0" name="组合 49"/>
          <p:cNvGrpSpPr/>
          <p:nvPr/>
        </p:nvGrpSpPr>
        <p:grpSpPr>
          <a:xfrm>
            <a:off x="123062" y="1601171"/>
            <a:ext cx="2450593" cy="811172"/>
            <a:chOff x="3826382" y="3516868"/>
            <a:chExt cx="2450593" cy="811172"/>
          </a:xfrm>
        </p:grpSpPr>
        <p:sp>
          <p:nvSpPr>
            <p:cNvPr id="44" name="椭圆 43"/>
            <p:cNvSpPr/>
            <p:nvPr/>
          </p:nvSpPr>
          <p:spPr>
            <a:xfrm>
              <a:off x="4002023" y="3629026"/>
              <a:ext cx="124200" cy="123825"/>
            </a:xfrm>
            <a:prstGeom prst="ellipse">
              <a:avLst/>
            </a:prstGeom>
            <a:solidFill>
              <a:srgbClr val="004C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197858" y="3516868"/>
              <a:ext cx="1762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latin typeface="Arial" pitchFamily="34" charset="0"/>
                  <a:cs typeface="Arial" pitchFamily="34" charset="0"/>
                </a:rPr>
                <a:t>Worm module</a:t>
              </a:r>
              <a:endParaRPr lang="zh-CN" alt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7" name="直接连接符 46"/>
            <p:cNvCxnSpPr/>
            <p:nvPr/>
          </p:nvCxnSpPr>
          <p:spPr>
            <a:xfrm flipV="1">
              <a:off x="3826382" y="4143374"/>
              <a:ext cx="499873" cy="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350258" y="3958708"/>
              <a:ext cx="19267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latin typeface="Arial" pitchFamily="34" charset="0"/>
                  <a:cs typeface="Arial" pitchFamily="34" charset="0"/>
                </a:rPr>
                <a:t>Correlation&gt;0.9</a:t>
              </a:r>
              <a:endParaRPr lang="zh-CN" alt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51" name="Straight Arrow Connector 6"/>
          <p:cNvCxnSpPr/>
          <p:nvPr/>
        </p:nvCxnSpPr>
        <p:spPr>
          <a:xfrm flipV="1">
            <a:off x="0" y="3263645"/>
            <a:ext cx="9569196" cy="1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623946" y="3291088"/>
            <a:ext cx="4245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Sliding window of 6 stages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Theme</vt:lpstr>
      <vt:lpstr>幻灯片 1</vt:lpstr>
      <vt:lpstr>幻灯片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Leon</cp:lastModifiedBy>
  <cp:revision>15</cp:revision>
  <dcterms:created xsi:type="dcterms:W3CDTF">2013-10-25T14:42:55Z</dcterms:created>
  <dcterms:modified xsi:type="dcterms:W3CDTF">2013-10-28T01:06:41Z</dcterms:modified>
</cp:coreProperties>
</file>