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2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2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0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6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7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8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3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2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6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D76B-7E42-1845-B099-979328C78511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2D0E-8892-844D-883A-D5227FE6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6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Corrected Data 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Total 2429/54313=4.47% (corrected by size: 4.54%)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Mapped Breakpoints: 17632/17720=99.5%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Block coverage ~2.83 GB (~2.9 GB, ~98%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868649"/>
              </p:ext>
            </p:extLst>
          </p:nvPr>
        </p:nvGraphicFramePr>
        <p:xfrm>
          <a:off x="3067750" y="3519713"/>
          <a:ext cx="2478966" cy="2644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775"/>
                <a:gridCol w="1363191"/>
              </a:tblGrid>
              <a:tr h="4104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Background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181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STEI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4.97%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181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MTEI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3.93%</a:t>
                      </a:r>
                      <a:endParaRPr lang="en-US" b="0" dirty="0"/>
                    </a:p>
                  </a:txBody>
                  <a:tcPr/>
                </a:tc>
              </a:tr>
              <a:tr h="34181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NHR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rgbClr val="000000"/>
                          </a:solidFill>
                        </a:rPr>
                        <a:t>4.60%</a:t>
                      </a:r>
                      <a:endParaRPr lang="en-US" b="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348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NAHR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4.26%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165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4.62%</a:t>
                      </a:r>
                    </a:p>
                  </a:txBody>
                  <a:tcPr/>
                </a:tc>
              </a:tr>
              <a:tr h="38165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Expected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4.54%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78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Distance to nearest ASR middle point</a:t>
            </a:r>
            <a:endParaRPr lang="en-US" dirty="0"/>
          </a:p>
        </p:txBody>
      </p:sp>
      <p:pic>
        <p:nvPicPr>
          <p:cNvPr id="4" name="Picture 3" descr="Distribu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004" y="1363974"/>
            <a:ext cx="5563576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7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Macintosh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Corrected Data Set</vt:lpstr>
      <vt:lpstr>Distance to nearest ASR middle 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Corrected Data Set</dc:title>
  <dc:creator>Shantao Li</dc:creator>
  <cp:lastModifiedBy>Shantao Li</cp:lastModifiedBy>
  <cp:revision>1</cp:revision>
  <dcterms:created xsi:type="dcterms:W3CDTF">2013-10-28T12:56:11Z</dcterms:created>
  <dcterms:modified xsi:type="dcterms:W3CDTF">2013-10-28T12:56:27Z</dcterms:modified>
</cp:coreProperties>
</file>