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62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0" autoAdjust="0"/>
  </p:normalViewPr>
  <p:slideViewPr>
    <p:cSldViewPr snapToGrid="0" snapToObjects="1">
      <p:cViewPr varScale="1">
        <p:scale>
          <a:sx n="129" d="100"/>
          <a:sy n="129" d="100"/>
        </p:scale>
        <p:origin x="-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0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1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4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67E9-DBC5-7843-AE66-F442BCAF4317}" type="datetimeFigureOut">
              <a:rPr lang="en-US" smtClean="0"/>
              <a:t>10/27/13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 aggregation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October </a:t>
            </a:r>
            <a:r>
              <a:rPr lang="en-US" dirty="0" smtClean="0"/>
              <a:t>27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2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SNPs in confident mask sites (marked as ‘P’)</a:t>
            </a:r>
          </a:p>
          <a:p>
            <a:r>
              <a:rPr lang="en-US" dirty="0" smtClean="0"/>
              <a:t>Correct the aggregation signal by the number of accessible bases and GC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35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at small scale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3725"/>
            <a:ext cx="8229600" cy="475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9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at </a:t>
            </a:r>
            <a:r>
              <a:rPr lang="en-US" dirty="0" smtClean="0"/>
              <a:t>large scale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37150"/>
            <a:ext cx="8229600" cy="475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2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45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SNP aggregation</vt:lpstr>
      <vt:lpstr>Fixing errors</vt:lpstr>
      <vt:lpstr>Aggregation at small scale</vt:lpstr>
      <vt:lpstr>Aggregation at large scale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20</cp:revision>
  <dcterms:created xsi:type="dcterms:W3CDTF">2013-10-16T18:56:10Z</dcterms:created>
  <dcterms:modified xsi:type="dcterms:W3CDTF">2013-10-28T02:22:25Z</dcterms:modified>
</cp:coreProperties>
</file>