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61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730" autoAdjust="0"/>
  </p:normalViewPr>
  <p:slideViewPr>
    <p:cSldViewPr snapToGrid="0" snapToObjects="1">
      <p:cViewPr varScale="1">
        <p:scale>
          <a:sx n="142" d="100"/>
          <a:sy n="142" d="100"/>
        </p:scale>
        <p:origin x="-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4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93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0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8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2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0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1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4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4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10/17/13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0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067E9-DBC5-7843-AE66-F442BCAF4317}" type="datetimeFigureOut">
              <a:rPr lang="en-US" smtClean="0"/>
              <a:t>10/17/13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SNP aggregation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</a:p>
          <a:p>
            <a:r>
              <a:rPr lang="en-US" dirty="0" smtClean="0"/>
              <a:t>October 17,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25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SNP aggregation corrected by mask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67352"/>
            <a:ext cx="8229600" cy="47159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96933" y="4196398"/>
            <a:ext cx="2869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All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8000"/>
                </a:solidFill>
              </a:rPr>
              <a:t>CA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CG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CT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FF00"/>
                </a:solidFill>
              </a:rPr>
              <a:t>TA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TC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FF"/>
                </a:solidFill>
              </a:rPr>
              <a:t>TG</a:t>
            </a:r>
            <a:endParaRPr lang="en-US" b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165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SNP aggregation corrected by </a:t>
            </a:r>
            <a:r>
              <a:rPr lang="en-US" dirty="0" smtClean="0"/>
              <a:t>mask and sequence content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21303"/>
            <a:ext cx="8229600" cy="47602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96933" y="4196398"/>
            <a:ext cx="2869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All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8000"/>
                </a:solidFill>
              </a:rPr>
              <a:t>CA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CG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CT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FF00"/>
                </a:solidFill>
              </a:rPr>
              <a:t>TA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TC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FF"/>
                </a:solidFill>
              </a:rPr>
              <a:t>TG</a:t>
            </a:r>
            <a:endParaRPr lang="en-US" b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2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SNP aggregation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20035"/>
            <a:ext cx="8229600" cy="47811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41482" y="3965566"/>
            <a:ext cx="2869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All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8000"/>
                </a:solidFill>
              </a:rPr>
              <a:t>CA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CG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CT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FF00"/>
                </a:solidFill>
              </a:rPr>
              <a:t>TA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TC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FF"/>
                </a:solidFill>
              </a:rPr>
              <a:t>TG</a:t>
            </a:r>
            <a:endParaRPr lang="en-US" b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967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Indel</a:t>
            </a:r>
            <a:r>
              <a:rPr lang="en-US" dirty="0" smtClean="0"/>
              <a:t> aggregation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39724"/>
            <a:ext cx="8229600" cy="47854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74884" y="1309332"/>
            <a:ext cx="2551487" cy="646331"/>
          </a:xfrm>
          <a:prstGeom prst="rect">
            <a:avLst/>
          </a:prstGeom>
          <a:solidFill>
            <a:schemeClr val="bg1">
              <a:alpha val="51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Indels</a:t>
            </a:r>
            <a:r>
              <a:rPr lang="en-US" b="1" dirty="0" smtClean="0"/>
              <a:t> 1 – 6 bps in length</a:t>
            </a:r>
          </a:p>
          <a:p>
            <a:r>
              <a:rPr lang="en-US" b="1" dirty="0" err="1" smtClean="0">
                <a:solidFill>
                  <a:srgbClr val="008000"/>
                </a:solidFill>
              </a:rPr>
              <a:t>Indels</a:t>
            </a:r>
            <a:r>
              <a:rPr lang="en-US" b="1" dirty="0" smtClean="0">
                <a:solidFill>
                  <a:srgbClr val="008000"/>
                </a:solidFill>
              </a:rPr>
              <a:t> 1 </a:t>
            </a:r>
            <a:r>
              <a:rPr lang="en-US" b="1" dirty="0" err="1" smtClean="0">
                <a:solidFill>
                  <a:srgbClr val="008000"/>
                </a:solidFill>
              </a:rPr>
              <a:t>bp</a:t>
            </a:r>
            <a:r>
              <a:rPr lang="en-US" b="1" dirty="0" smtClean="0">
                <a:solidFill>
                  <a:srgbClr val="008000"/>
                </a:solidFill>
              </a:rPr>
              <a:t> in length</a:t>
            </a:r>
            <a:endParaRPr lang="en-US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762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76</Words>
  <Application>Microsoft Macintosh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SNP aggregation</vt:lpstr>
      <vt:lpstr>SNP aggregation corrected by mask</vt:lpstr>
      <vt:lpstr>SNP aggregation corrected by mask and sequence content</vt:lpstr>
      <vt:lpstr>SNP aggregation</vt:lpstr>
      <vt:lpstr>Indel aggregation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Alexej Abyzov</dc:creator>
  <cp:lastModifiedBy>Alexej Abyzov</cp:lastModifiedBy>
  <cp:revision>13</cp:revision>
  <dcterms:created xsi:type="dcterms:W3CDTF">2013-10-16T18:56:10Z</dcterms:created>
  <dcterms:modified xsi:type="dcterms:W3CDTF">2013-10-17T18:27:29Z</dcterms:modified>
</cp:coreProperties>
</file>