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30" autoAdjust="0"/>
  </p:normalViewPr>
  <p:slideViewPr>
    <p:cSldViewPr snapToGrid="0" snapToObjects="1">
      <p:cViewPr varScale="1">
        <p:scale>
          <a:sx n="142" d="100"/>
          <a:sy n="14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4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67E9-DBC5-7843-AE66-F442BCAF4317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SNP aggregation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October 17,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2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aggregation corrected by mask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67352"/>
            <a:ext cx="8229600" cy="4715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6933" y="4196398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6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SNP aggregation corrected by </a:t>
            </a:r>
            <a:r>
              <a:rPr lang="en-US" dirty="0" smtClean="0"/>
              <a:t>mask and sequence content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1303"/>
            <a:ext cx="8229600" cy="47602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6933" y="4196398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aggregation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0035"/>
            <a:ext cx="8229600" cy="4781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41482" y="3965566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6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Indel</a:t>
            </a:r>
            <a:r>
              <a:rPr lang="en-US" dirty="0" smtClean="0"/>
              <a:t> aggregation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9724"/>
            <a:ext cx="8229600" cy="4785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4884" y="1309332"/>
            <a:ext cx="2551487" cy="646331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Indels</a:t>
            </a:r>
            <a:r>
              <a:rPr lang="en-US" b="1" dirty="0" smtClean="0"/>
              <a:t> 1 – 6 bps in length</a:t>
            </a:r>
          </a:p>
          <a:p>
            <a:r>
              <a:rPr lang="en-US" b="1" dirty="0" err="1" smtClean="0">
                <a:solidFill>
                  <a:srgbClr val="008000"/>
                </a:solidFill>
              </a:rPr>
              <a:t>Indels</a:t>
            </a:r>
            <a:r>
              <a:rPr lang="en-US" b="1" dirty="0" smtClean="0">
                <a:solidFill>
                  <a:srgbClr val="008000"/>
                </a:solidFill>
              </a:rPr>
              <a:t> 1 </a:t>
            </a:r>
            <a:r>
              <a:rPr lang="en-US" b="1" dirty="0" err="1" smtClean="0">
                <a:solidFill>
                  <a:srgbClr val="008000"/>
                </a:solidFill>
              </a:rPr>
              <a:t>bp</a:t>
            </a:r>
            <a:r>
              <a:rPr lang="en-US" b="1" dirty="0" smtClean="0">
                <a:solidFill>
                  <a:srgbClr val="008000"/>
                </a:solidFill>
              </a:rPr>
              <a:t> in length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76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76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SNP aggregation</vt:lpstr>
      <vt:lpstr>SNP aggregation corrected by mask</vt:lpstr>
      <vt:lpstr>SNP aggregation corrected by mask and sequence content</vt:lpstr>
      <vt:lpstr>SNP aggregation</vt:lpstr>
      <vt:lpstr>Indel aggregation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13</cp:revision>
  <dcterms:created xsi:type="dcterms:W3CDTF">2013-10-16T18:56:10Z</dcterms:created>
  <dcterms:modified xsi:type="dcterms:W3CDTF">2013-10-17T18:27:29Z</dcterms:modified>
</cp:coreProperties>
</file>