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25" autoAdjust="0"/>
  </p:normalViewPr>
  <p:slideViewPr>
    <p:cSldViewPr snapToGrid="0" snapToObjects="1">
      <p:cViewPr varScale="1">
        <p:scale>
          <a:sx n="127" d="100"/>
          <a:sy n="127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8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1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2200-1B7B-8B4A-BC59-F3B19CCB7045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02BD-A70A-E049-A6C5-5ADB6BA5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SNP aggregation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</a:p>
          <a:p>
            <a:r>
              <a:rPr lang="en-US" dirty="0" smtClean="0"/>
              <a:t>October 8,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bkpts</a:t>
            </a:r>
            <a:r>
              <a:rPr lang="en-US" dirty="0" smtClean="0"/>
              <a:t> </a:t>
            </a:r>
            <a:r>
              <a:rPr lang="en-US" dirty="0"/>
              <a:t>with OMNI SNPs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7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6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very good deletion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Select deletions that have p-</a:t>
            </a:r>
            <a:r>
              <a:rPr lang="en-US" dirty="0" err="1" smtClean="0"/>
              <a:t>val</a:t>
            </a:r>
            <a:r>
              <a:rPr lang="en-US" dirty="0" smtClean="0"/>
              <a:t> &lt; 0.01 by IRS test</a:t>
            </a:r>
          </a:p>
          <a:p>
            <a:pPr lvl="1"/>
            <a:r>
              <a:rPr lang="en-US" dirty="0" smtClean="0"/>
              <a:t>Confident set of </a:t>
            </a:r>
            <a:r>
              <a:rPr lang="en-US" dirty="0" err="1" smtClean="0"/>
              <a:t>bkpts</a:t>
            </a:r>
            <a:endParaRPr lang="en-US" dirty="0" smtClean="0"/>
          </a:p>
          <a:p>
            <a:pPr lvl="2"/>
            <a:r>
              <a:rPr lang="en-US" dirty="0" smtClean="0"/>
              <a:t>NAHR – 174 (15%) of 1167</a:t>
            </a:r>
          </a:p>
          <a:p>
            <a:pPr lvl="2"/>
            <a:r>
              <a:rPr lang="en-US" dirty="0"/>
              <a:t>NHR – 2509 </a:t>
            </a:r>
            <a:r>
              <a:rPr lang="en-US" dirty="0" smtClean="0"/>
              <a:t>(46%) </a:t>
            </a:r>
            <a:r>
              <a:rPr lang="en-US" dirty="0"/>
              <a:t>of 5433</a:t>
            </a:r>
            <a:endParaRPr lang="en-US" dirty="0" smtClean="0"/>
          </a:p>
          <a:p>
            <a:pPr lvl="2"/>
            <a:r>
              <a:rPr lang="en-US" dirty="0" smtClean="0"/>
              <a:t>MTEI – 50 (22%) of 229</a:t>
            </a:r>
          </a:p>
          <a:p>
            <a:pPr lvl="2"/>
            <a:r>
              <a:rPr lang="en-US" dirty="0" smtClean="0"/>
              <a:t>STEI – 10 (0.5%) of  2023</a:t>
            </a:r>
          </a:p>
          <a:p>
            <a:pPr lvl="2"/>
            <a:r>
              <a:rPr lang="en-US" dirty="0" smtClean="0"/>
              <a:t>TEI – 60 (2.5%) of 2252</a:t>
            </a:r>
          </a:p>
          <a:p>
            <a:pPr lvl="1"/>
            <a:r>
              <a:rPr lang="en-US" dirty="0" smtClean="0"/>
              <a:t>Integrated set of </a:t>
            </a:r>
            <a:r>
              <a:rPr lang="en-US" dirty="0" err="1" smtClean="0"/>
              <a:t>bkpts</a:t>
            </a:r>
            <a:endParaRPr lang="en-US" dirty="0" smtClean="0"/>
          </a:p>
          <a:p>
            <a:pPr lvl="2"/>
            <a:r>
              <a:rPr lang="en-US" dirty="0"/>
              <a:t>NAHR – </a:t>
            </a:r>
            <a:r>
              <a:rPr lang="en-US" dirty="0" smtClean="0"/>
              <a:t>1322 (67%) of </a:t>
            </a:r>
            <a:r>
              <a:rPr lang="en-US" dirty="0"/>
              <a:t>1978</a:t>
            </a:r>
          </a:p>
          <a:p>
            <a:pPr lvl="2"/>
            <a:r>
              <a:rPr lang="en-US" dirty="0"/>
              <a:t>NHR – </a:t>
            </a:r>
            <a:r>
              <a:rPr lang="en-US" dirty="0" smtClean="0"/>
              <a:t>4678 (71%) of 6563</a:t>
            </a:r>
            <a:endParaRPr lang="en-US" dirty="0"/>
          </a:p>
          <a:p>
            <a:pPr lvl="2"/>
            <a:r>
              <a:rPr lang="en-US" dirty="0"/>
              <a:t>MTEI – </a:t>
            </a:r>
            <a:r>
              <a:rPr lang="en-US" dirty="0" smtClean="0"/>
              <a:t>77 (42%) of </a:t>
            </a:r>
            <a:r>
              <a:rPr lang="en-US" dirty="0"/>
              <a:t>185</a:t>
            </a:r>
          </a:p>
          <a:p>
            <a:pPr lvl="2"/>
            <a:r>
              <a:rPr lang="en-US" dirty="0" smtClean="0"/>
              <a:t>STEI – 9 (17%) of 53</a:t>
            </a:r>
            <a:endParaRPr lang="en-US" dirty="0"/>
          </a:p>
          <a:p>
            <a:pPr lvl="2"/>
            <a:r>
              <a:rPr lang="en-US" dirty="0" smtClean="0"/>
              <a:t>TEI – 86 (36%) of 238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9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 </a:t>
            </a:r>
            <a:r>
              <a:rPr lang="en-US" dirty="0" err="1"/>
              <a:t>bkpts</a:t>
            </a:r>
            <a:r>
              <a:rPr lang="en-US" dirty="0"/>
              <a:t> </a:t>
            </a:r>
            <a:r>
              <a:rPr lang="en-US" dirty="0" smtClean="0"/>
              <a:t>– very good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2058"/>
            <a:ext cx="8229600" cy="4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4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bkpts</a:t>
            </a:r>
            <a:r>
              <a:rPr lang="en-US" dirty="0" smtClean="0"/>
              <a:t> – very good sites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2057"/>
            <a:ext cx="8229600" cy="47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only P positions (i.e., pass all filters) from mask file </a:t>
            </a:r>
          </a:p>
          <a:p>
            <a:r>
              <a:rPr lang="en-US" dirty="0" smtClean="0"/>
              <a:t>Correct for a fraction of non-P position when aggregating</a:t>
            </a:r>
          </a:p>
        </p:txBody>
      </p:sp>
    </p:spTree>
    <p:extLst>
      <p:ext uri="{BB962C8B-B14F-4D97-AF65-F5344CB8AC3E}">
        <p14:creationId xmlns:p14="http://schemas.microsoft.com/office/powerpoint/2010/main" val="13230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 </a:t>
            </a:r>
            <a:r>
              <a:rPr lang="en-US" dirty="0" err="1" smtClean="0"/>
              <a:t>bkpts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054"/>
            <a:ext cx="8229600" cy="4745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1365" y="4123320"/>
            <a:ext cx="286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CA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TG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7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 </a:t>
            </a:r>
            <a:r>
              <a:rPr lang="en-US" dirty="0" err="1" smtClean="0"/>
              <a:t>bkpts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8118"/>
            <a:ext cx="8229600" cy="4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bkpts</a:t>
            </a:r>
            <a:r>
              <a:rPr lang="en-US" dirty="0" smtClean="0"/>
              <a:t> (phase 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8780"/>
            <a:ext cx="8229600" cy="476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1365" y="4123320"/>
            <a:ext cx="286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CA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TG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3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bkpts</a:t>
            </a:r>
            <a:r>
              <a:rPr lang="en-US" dirty="0" smtClean="0"/>
              <a:t> (phase 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7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 </a:t>
            </a:r>
            <a:r>
              <a:rPr lang="en-US" dirty="0" err="1" smtClean="0"/>
              <a:t>bkpts</a:t>
            </a:r>
            <a:r>
              <a:rPr lang="en-US" dirty="0" smtClean="0"/>
              <a:t> (MTEI </a:t>
            </a:r>
            <a:r>
              <a:rPr lang="en-US" dirty="0" err="1" smtClean="0"/>
              <a:t>vs</a:t>
            </a:r>
            <a:r>
              <a:rPr lang="en-US" dirty="0" smtClean="0"/>
              <a:t> STEI)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770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1365" y="3803288"/>
            <a:ext cx="2869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CA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TG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from OMNI array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2,448,222 SNPs on OMNI array genotyped in 2141 samples</a:t>
            </a:r>
          </a:p>
          <a:p>
            <a:r>
              <a:rPr lang="en-US" dirty="0" smtClean="0"/>
              <a:t>For analysis I selected SNPs having at least one heterozygous and at least on homozygous genotypes</a:t>
            </a:r>
          </a:p>
          <a:p>
            <a:pPr lvl="1"/>
            <a:r>
              <a:rPr lang="en-US" dirty="0" smtClean="0"/>
              <a:t>These are presumably more confident sites</a:t>
            </a:r>
          </a:p>
          <a:p>
            <a:pPr lvl="1"/>
            <a:r>
              <a:rPr lang="en-US" dirty="0"/>
              <a:t>Total of </a:t>
            </a:r>
            <a:r>
              <a:rPr lang="en-US" dirty="0" smtClean="0"/>
              <a:t>1,983,243 SNPs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 </a:t>
            </a:r>
            <a:r>
              <a:rPr lang="en-US" dirty="0" err="1" smtClean="0"/>
              <a:t>bkpts</a:t>
            </a:r>
            <a:r>
              <a:rPr lang="en-US" dirty="0" smtClean="0"/>
              <a:t> with OMNI SNPs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2062"/>
            <a:ext cx="8229600" cy="47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276</Words>
  <Application>Microsoft Macintosh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SNP aggregation</vt:lpstr>
      <vt:lpstr>Calculations</vt:lpstr>
      <vt:lpstr>Confident bkpts</vt:lpstr>
      <vt:lpstr>Confident bkpts</vt:lpstr>
      <vt:lpstr>Integrated bkpts (phase 1)</vt:lpstr>
      <vt:lpstr>Integrated bkpts (phase 1)</vt:lpstr>
      <vt:lpstr>Confident bkpts (MTEI vs STEI)</vt:lpstr>
      <vt:lpstr>Using data from OMNI array</vt:lpstr>
      <vt:lpstr>Confident bkpts with OMNI SNPs</vt:lpstr>
      <vt:lpstr>Integrated bkpts with OMNI SNPs</vt:lpstr>
      <vt:lpstr>Using very good deletion sites</vt:lpstr>
      <vt:lpstr>Confident bkpts – very good sites</vt:lpstr>
      <vt:lpstr>Integrated bkpts – very good sites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SNP aggregation</dc:title>
  <dc:creator>Alexej Abyzov</dc:creator>
  <cp:lastModifiedBy>Alexej Abyzov</cp:lastModifiedBy>
  <cp:revision>40</cp:revision>
  <dcterms:created xsi:type="dcterms:W3CDTF">2013-10-07T17:28:21Z</dcterms:created>
  <dcterms:modified xsi:type="dcterms:W3CDTF">2013-10-08T19:10:44Z</dcterms:modified>
</cp:coreProperties>
</file>