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0" r:id="rId4"/>
    <p:sldId id="261" r:id="rId5"/>
    <p:sldId id="265" r:id="rId6"/>
    <p:sldId id="257" r:id="rId7"/>
    <p:sldId id="258" r:id="rId8"/>
    <p:sldId id="266" r:id="rId9"/>
    <p:sldId id="272" r:id="rId10"/>
    <p:sldId id="273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506" y="-174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A71B-3EB6-4F54-98EB-E849B7781A06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A71B-3EB6-4F54-98EB-E849B7781A06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A71B-3EB6-4F54-98EB-E849B7781A06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A71B-3EB6-4F54-98EB-E849B7781A06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A71B-3EB6-4F54-98EB-E849B7781A06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A71B-3EB6-4F54-98EB-E849B7781A06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A71B-3EB6-4F54-98EB-E849B7781A06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A71B-3EB6-4F54-98EB-E849B7781A06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A71B-3EB6-4F54-98EB-E849B7781A06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A71B-3EB6-4F54-98EB-E849B7781A06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A71B-3EB6-4F54-98EB-E849B7781A06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A71B-3EB6-4F54-98EB-E849B7781A06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68D48-C293-4A09-8F76-F3096077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gi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4343400" y="3962400"/>
            <a:ext cx="841248" cy="2502932"/>
            <a:chOff x="4343400" y="3962400"/>
            <a:chExt cx="841248" cy="2502932"/>
          </a:xfrm>
        </p:grpSpPr>
        <p:pic>
          <p:nvPicPr>
            <p:cNvPr id="1028" name="Picture 4" descr="C:\Users\JM\Desktop\Untitled-2.png"/>
            <p:cNvPicPr>
              <a:picLocks noChangeAspect="1" noChangeArrowheads="1"/>
            </p:cNvPicPr>
            <p:nvPr/>
          </p:nvPicPr>
          <p:blipFill>
            <a:blip r:embed="rId2" cstate="print"/>
            <a:srcRect r="-8183" b="-33333"/>
            <a:stretch>
              <a:fillRect/>
            </a:stretch>
          </p:blipFill>
          <p:spPr bwMode="auto">
            <a:xfrm>
              <a:off x="4343400" y="5486400"/>
              <a:ext cx="8382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031" name="Picture 7" descr="C:\Users\JM\Desktop\Untitled-3.png"/>
            <p:cNvPicPr>
              <a:picLocks noChangeArrowheads="1"/>
            </p:cNvPicPr>
            <p:nvPr/>
          </p:nvPicPr>
          <p:blipFill>
            <a:blip r:embed="rId3" cstate="print"/>
            <a:srcRect l="-9846" t="-14286" r="-8304" b="-57143"/>
            <a:stretch>
              <a:fillRect/>
            </a:stretch>
          </p:blipFill>
          <p:spPr bwMode="auto">
            <a:xfrm>
              <a:off x="4343400" y="3962400"/>
              <a:ext cx="841248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4343400" y="6096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no Pro" pitchFamily="18" charset="0"/>
                </a:rPr>
                <a:t>tumor</a:t>
              </a:r>
              <a:endParaRPr lang="en-US" dirty="0">
                <a:latin typeface="Arno Pro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343400" y="4572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no Pro" pitchFamily="18" charset="0"/>
                </a:rPr>
                <a:t>normal</a:t>
              </a:r>
              <a:endParaRPr lang="en-US" dirty="0">
                <a:latin typeface="Arno Pro" pitchFamily="18" charset="0"/>
              </a:endParaRPr>
            </a:p>
          </p:txBody>
        </p:sp>
      </p:grpSp>
      <p:pic>
        <p:nvPicPr>
          <p:cNvPr id="1027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4" cstate="print"/>
          <a:srcRect b="17568"/>
          <a:stretch>
            <a:fillRect/>
          </a:stretch>
        </p:blipFill>
        <p:spPr bwMode="auto">
          <a:xfrm>
            <a:off x="304800" y="2209800"/>
            <a:ext cx="4000501" cy="4648200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4800600" y="2895600"/>
            <a:ext cx="1295400" cy="3733800"/>
            <a:chOff x="4800600" y="2895600"/>
            <a:chExt cx="1295400" cy="373380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4800600" y="4800600"/>
              <a:ext cx="12954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800600" y="5638800"/>
              <a:ext cx="1295400" cy="990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4876800" y="2895600"/>
              <a:ext cx="121920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876800" y="4191000"/>
              <a:ext cx="12192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2514600" y="3962400"/>
            <a:ext cx="1828800" cy="2743200"/>
            <a:chOff x="2514600" y="3962400"/>
            <a:chExt cx="1828800" cy="27432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2514600" y="5486400"/>
              <a:ext cx="1828800" cy="1219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514600" y="6400800"/>
              <a:ext cx="1828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514600" y="3962400"/>
              <a:ext cx="18288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2514600" y="4876800"/>
              <a:ext cx="1828800" cy="1828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6096000" y="2895600"/>
            <a:ext cx="2133600" cy="3771900"/>
            <a:chOff x="6096000" y="2895600"/>
            <a:chExt cx="2133600" cy="3771900"/>
          </a:xfrm>
        </p:grpSpPr>
        <p:pic>
          <p:nvPicPr>
            <p:cNvPr id="1030" name="Picture 6" descr="C:\Users\JM\Desktop\karyograms670.jpg"/>
            <p:cNvPicPr>
              <a:picLocks noChangeArrowheads="1"/>
            </p:cNvPicPr>
            <p:nvPr/>
          </p:nvPicPr>
          <p:blipFill>
            <a:blip r:embed="rId5" cstate="print"/>
            <a:srcRect l="2388" t="17073" r="51045" b="2439"/>
            <a:stretch>
              <a:fillRect/>
            </a:stretch>
          </p:blipFill>
          <p:spPr bwMode="auto">
            <a:xfrm>
              <a:off x="6096000" y="2895600"/>
              <a:ext cx="2130552" cy="1865376"/>
            </a:xfrm>
            <a:prstGeom prst="rect">
              <a:avLst/>
            </a:prstGeom>
            <a:noFill/>
          </p:spPr>
        </p:pic>
        <p:pic>
          <p:nvPicPr>
            <p:cNvPr id="46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5" cstate="print"/>
            <a:srcRect l="50896" t="10061" r="1343" b="4573"/>
            <a:stretch>
              <a:fillRect/>
            </a:stretch>
          </p:blipFill>
          <p:spPr bwMode="auto">
            <a:xfrm>
              <a:off x="6096000" y="4800600"/>
              <a:ext cx="2133600" cy="18669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75 -0.0305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4" descr="C:\Users\JM\Desktop\Untitled-4.png"/>
          <p:cNvPicPr>
            <a:picLocks noChangeAspect="1" noChangeArrowheads="1"/>
          </p:cNvPicPr>
          <p:nvPr/>
        </p:nvPicPr>
        <p:blipFill>
          <a:blip r:embed="rId2" cstate="print">
            <a:lum bright="47000"/>
          </a:blip>
          <a:srcRect b="35102"/>
          <a:stretch>
            <a:fillRect/>
          </a:stretch>
        </p:blipFill>
        <p:spPr bwMode="auto">
          <a:xfrm>
            <a:off x="228600" y="152400"/>
            <a:ext cx="8610600" cy="2895600"/>
          </a:xfrm>
          <a:prstGeom prst="rect">
            <a:avLst/>
          </a:prstGeom>
          <a:noFill/>
        </p:spPr>
      </p:pic>
      <p:pic>
        <p:nvPicPr>
          <p:cNvPr id="1027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3" cstate="print"/>
          <a:srcRect b="17568"/>
          <a:stretch>
            <a:fillRect/>
          </a:stretch>
        </p:blipFill>
        <p:spPr bwMode="auto">
          <a:xfrm>
            <a:off x="304800" y="2209800"/>
            <a:ext cx="4000501" cy="4648200"/>
          </a:xfrm>
          <a:prstGeom prst="rect">
            <a:avLst/>
          </a:prstGeom>
          <a:noFill/>
        </p:spPr>
      </p:pic>
      <p:grpSp>
        <p:nvGrpSpPr>
          <p:cNvPr id="2" name="Group 16"/>
          <p:cNvGrpSpPr/>
          <p:nvPr/>
        </p:nvGrpSpPr>
        <p:grpSpPr>
          <a:xfrm>
            <a:off x="5562600" y="228600"/>
            <a:ext cx="390462" cy="722654"/>
            <a:chOff x="5562600" y="267946"/>
            <a:chExt cx="390462" cy="722654"/>
          </a:xfrm>
        </p:grpSpPr>
        <p:pic>
          <p:nvPicPr>
            <p:cNvPr id="22" name="Picture 6" descr="C:\Users\JM\Desktop\karyograms670.jpg"/>
            <p:cNvPicPr>
              <a:picLocks noChangeArrowheads="1"/>
            </p:cNvPicPr>
            <p:nvPr/>
          </p:nvPicPr>
          <p:blipFill>
            <a:blip r:embed="rId4" cstate="print"/>
            <a:srcRect l="2388" t="17073" r="51045" b="2439"/>
            <a:stretch>
              <a:fillRect/>
            </a:stretch>
          </p:blipFill>
          <p:spPr bwMode="auto">
            <a:xfrm>
              <a:off x="5562600" y="2679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23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 cstate="print"/>
            <a:srcRect l="50896" t="10061" r="1343" b="4573"/>
            <a:stretch>
              <a:fillRect/>
            </a:stretch>
          </p:blipFill>
          <p:spPr bwMode="auto">
            <a:xfrm>
              <a:off x="5562600" y="6489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3" name="Group 15"/>
          <p:cNvGrpSpPr/>
          <p:nvPr/>
        </p:nvGrpSpPr>
        <p:grpSpPr>
          <a:xfrm>
            <a:off x="533400" y="228600"/>
            <a:ext cx="390462" cy="722654"/>
            <a:chOff x="533400" y="228600"/>
            <a:chExt cx="390462" cy="722654"/>
          </a:xfrm>
        </p:grpSpPr>
        <p:pic>
          <p:nvPicPr>
            <p:cNvPr id="24" name="Picture 6" descr="C:\Users\JM\Desktop\karyograms670.jpg"/>
            <p:cNvPicPr>
              <a:picLocks noChangeArrowheads="1"/>
            </p:cNvPicPr>
            <p:nvPr/>
          </p:nvPicPr>
          <p:blipFill>
            <a:blip r:embed="rId4" cstate="print"/>
            <a:srcRect l="2388" t="17073" r="51045" b="2439"/>
            <a:stretch>
              <a:fillRect/>
            </a:stretch>
          </p:blipFill>
          <p:spPr bwMode="auto">
            <a:xfrm>
              <a:off x="533400" y="228600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25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 cstate="print"/>
            <a:srcRect l="50896" t="10061" r="1343" b="4573"/>
            <a:stretch>
              <a:fillRect/>
            </a:stretch>
          </p:blipFill>
          <p:spPr bwMode="auto">
            <a:xfrm>
              <a:off x="533400" y="609600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4" name="Group 19"/>
          <p:cNvGrpSpPr/>
          <p:nvPr/>
        </p:nvGrpSpPr>
        <p:grpSpPr>
          <a:xfrm>
            <a:off x="7924800" y="228600"/>
            <a:ext cx="390462" cy="722654"/>
            <a:chOff x="7924800" y="267946"/>
            <a:chExt cx="390462" cy="722654"/>
          </a:xfrm>
        </p:grpSpPr>
        <p:pic>
          <p:nvPicPr>
            <p:cNvPr id="27" name="Picture 6" descr="C:\Users\JM\Desktop\karyograms670.jpg"/>
            <p:cNvPicPr>
              <a:picLocks noChangeArrowheads="1"/>
            </p:cNvPicPr>
            <p:nvPr/>
          </p:nvPicPr>
          <p:blipFill>
            <a:blip r:embed="rId4" cstate="print"/>
            <a:srcRect l="2388" t="17073" r="51045" b="2439"/>
            <a:stretch>
              <a:fillRect/>
            </a:stretch>
          </p:blipFill>
          <p:spPr bwMode="auto">
            <a:xfrm>
              <a:off x="7924800" y="2679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28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 cstate="print"/>
            <a:srcRect l="50896" t="10061" r="1343" b="4573"/>
            <a:stretch>
              <a:fillRect/>
            </a:stretch>
          </p:blipFill>
          <p:spPr bwMode="auto">
            <a:xfrm>
              <a:off x="7924800" y="6489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5" name="Group 20"/>
          <p:cNvGrpSpPr/>
          <p:nvPr/>
        </p:nvGrpSpPr>
        <p:grpSpPr>
          <a:xfrm>
            <a:off x="7162800" y="1828800"/>
            <a:ext cx="390462" cy="722654"/>
            <a:chOff x="7162800" y="1868146"/>
            <a:chExt cx="390462" cy="722654"/>
          </a:xfrm>
        </p:grpSpPr>
        <p:pic>
          <p:nvPicPr>
            <p:cNvPr id="29" name="Picture 6" descr="C:\Users\JM\Desktop\karyograms670.jpg"/>
            <p:cNvPicPr>
              <a:picLocks noChangeArrowheads="1"/>
            </p:cNvPicPr>
            <p:nvPr/>
          </p:nvPicPr>
          <p:blipFill>
            <a:blip r:embed="rId4" cstate="print"/>
            <a:srcRect l="2388" t="17073" r="51045" b="2439"/>
            <a:stretch>
              <a:fillRect/>
            </a:stretch>
          </p:blipFill>
          <p:spPr bwMode="auto">
            <a:xfrm>
              <a:off x="7162800" y="18681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30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 cstate="print"/>
            <a:srcRect l="50896" t="10061" r="1343" b="4573"/>
            <a:stretch>
              <a:fillRect/>
            </a:stretch>
          </p:blipFill>
          <p:spPr bwMode="auto">
            <a:xfrm>
              <a:off x="7162800" y="22491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6" name="Group 25"/>
          <p:cNvGrpSpPr/>
          <p:nvPr/>
        </p:nvGrpSpPr>
        <p:grpSpPr>
          <a:xfrm>
            <a:off x="8001000" y="1828800"/>
            <a:ext cx="390462" cy="722654"/>
            <a:chOff x="8001000" y="1868146"/>
            <a:chExt cx="390462" cy="722654"/>
          </a:xfrm>
        </p:grpSpPr>
        <p:pic>
          <p:nvPicPr>
            <p:cNvPr id="32" name="Picture 6" descr="C:\Users\JM\Desktop\karyograms670.jpg"/>
            <p:cNvPicPr>
              <a:picLocks noChangeArrowheads="1"/>
            </p:cNvPicPr>
            <p:nvPr/>
          </p:nvPicPr>
          <p:blipFill>
            <a:blip r:embed="rId4" cstate="print"/>
            <a:srcRect l="2388" t="17073" r="51045" b="2439"/>
            <a:stretch>
              <a:fillRect/>
            </a:stretch>
          </p:blipFill>
          <p:spPr bwMode="auto">
            <a:xfrm>
              <a:off x="8001000" y="18681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33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 cstate="print"/>
            <a:srcRect l="50896" t="10061" r="1343" b="4573"/>
            <a:stretch>
              <a:fillRect/>
            </a:stretch>
          </p:blipFill>
          <p:spPr bwMode="auto">
            <a:xfrm>
              <a:off x="8001000" y="22491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7" name="Group 88"/>
          <p:cNvGrpSpPr/>
          <p:nvPr/>
        </p:nvGrpSpPr>
        <p:grpSpPr>
          <a:xfrm>
            <a:off x="3581400" y="2679192"/>
            <a:ext cx="2133600" cy="3771900"/>
            <a:chOff x="6096000" y="2895600"/>
            <a:chExt cx="2133600" cy="3771900"/>
          </a:xfrm>
        </p:grpSpPr>
        <p:pic>
          <p:nvPicPr>
            <p:cNvPr id="40" name="Picture 6" descr="C:\Users\JM\Desktop\karyograms670.jpg"/>
            <p:cNvPicPr>
              <a:picLocks noChangeArrowheads="1"/>
            </p:cNvPicPr>
            <p:nvPr/>
          </p:nvPicPr>
          <p:blipFill>
            <a:blip r:embed="rId4" cstate="print"/>
            <a:srcRect l="2388" t="17073" r="51045" b="2439"/>
            <a:stretch>
              <a:fillRect/>
            </a:stretch>
          </p:blipFill>
          <p:spPr bwMode="auto">
            <a:xfrm>
              <a:off x="6096000" y="2895600"/>
              <a:ext cx="2130552" cy="1865376"/>
            </a:xfrm>
            <a:prstGeom prst="rect">
              <a:avLst/>
            </a:prstGeom>
            <a:noFill/>
          </p:spPr>
        </p:pic>
        <p:pic>
          <p:nvPicPr>
            <p:cNvPr id="41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 cstate="print"/>
            <a:srcRect l="50896" t="10061" r="1343" b="4573"/>
            <a:stretch>
              <a:fillRect/>
            </a:stretch>
          </p:blipFill>
          <p:spPr bwMode="auto">
            <a:xfrm>
              <a:off x="6096000" y="4800600"/>
              <a:ext cx="2133600" cy="1866900"/>
            </a:xfrm>
            <a:prstGeom prst="rect">
              <a:avLst/>
            </a:prstGeom>
            <a:noFill/>
          </p:spPr>
        </p:pic>
      </p:grpSp>
      <p:pic>
        <p:nvPicPr>
          <p:cNvPr id="26" name="Picture 6" descr="C:\Users\JM\Desktop\karyograms670.jpg"/>
          <p:cNvPicPr>
            <a:picLocks noChangeArrowheads="1"/>
          </p:cNvPicPr>
          <p:nvPr/>
        </p:nvPicPr>
        <p:blipFill>
          <a:blip r:embed="rId4" cstate="print"/>
          <a:srcRect l="2388" t="17073" r="51045" b="2439"/>
          <a:stretch>
            <a:fillRect/>
          </a:stretch>
        </p:blipFill>
        <p:spPr bwMode="auto">
          <a:xfrm>
            <a:off x="1210296" y="228600"/>
            <a:ext cx="389904" cy="341375"/>
          </a:xfrm>
          <a:prstGeom prst="rect">
            <a:avLst/>
          </a:prstGeom>
          <a:noFill/>
        </p:spPr>
      </p:pic>
      <p:pic>
        <p:nvPicPr>
          <p:cNvPr id="31" name="Picture 6" descr="C:\Users\JM\Desktop\karyograms670.jpg"/>
          <p:cNvPicPr>
            <a:picLocks noChangeArrowheads="1"/>
          </p:cNvPicPr>
          <p:nvPr/>
        </p:nvPicPr>
        <p:blipFill>
          <a:blip r:embed="rId4" cstate="print"/>
          <a:srcRect l="2388" t="17073" r="51045" b="2439"/>
          <a:stretch>
            <a:fillRect/>
          </a:stretch>
        </p:blipFill>
        <p:spPr bwMode="auto">
          <a:xfrm>
            <a:off x="1972296" y="228600"/>
            <a:ext cx="389904" cy="341375"/>
          </a:xfrm>
          <a:prstGeom prst="rect">
            <a:avLst/>
          </a:prstGeom>
          <a:noFill/>
        </p:spPr>
      </p:pic>
      <p:pic>
        <p:nvPicPr>
          <p:cNvPr id="34" name="Picture 6" descr="C:\Users\JM\Desktop\karyograms670.jpg"/>
          <p:cNvPicPr>
            <a:picLocks noChangeArrowheads="1"/>
          </p:cNvPicPr>
          <p:nvPr/>
        </p:nvPicPr>
        <p:blipFill>
          <a:blip r:embed="rId4" cstate="print"/>
          <a:srcRect l="2388" t="17073" r="51045" b="2439"/>
          <a:stretch>
            <a:fillRect/>
          </a:stretch>
        </p:blipFill>
        <p:spPr bwMode="auto">
          <a:xfrm>
            <a:off x="2658096" y="228600"/>
            <a:ext cx="389904" cy="341375"/>
          </a:xfrm>
          <a:prstGeom prst="rect">
            <a:avLst/>
          </a:prstGeom>
          <a:noFill/>
        </p:spPr>
      </p:pic>
      <p:pic>
        <p:nvPicPr>
          <p:cNvPr id="35" name="Picture 6" descr="C:\Users\JM\Desktop\karyograms670.jpg"/>
          <p:cNvPicPr>
            <a:picLocks noChangeArrowheads="1"/>
          </p:cNvPicPr>
          <p:nvPr/>
        </p:nvPicPr>
        <p:blipFill>
          <a:blip r:embed="rId4" cstate="print"/>
          <a:srcRect l="2388" t="17073" r="51045" b="2439"/>
          <a:stretch>
            <a:fillRect/>
          </a:stretch>
        </p:blipFill>
        <p:spPr bwMode="auto">
          <a:xfrm>
            <a:off x="3343896" y="228600"/>
            <a:ext cx="389904" cy="341375"/>
          </a:xfrm>
          <a:prstGeom prst="rect">
            <a:avLst/>
          </a:prstGeom>
          <a:noFill/>
        </p:spPr>
      </p:pic>
      <p:pic>
        <p:nvPicPr>
          <p:cNvPr id="36" name="Picture 6" descr="C:\Users\JM\Desktop\karyograms670.jpg"/>
          <p:cNvPicPr>
            <a:picLocks noChangeArrowheads="1"/>
          </p:cNvPicPr>
          <p:nvPr/>
        </p:nvPicPr>
        <p:blipFill>
          <a:blip r:embed="rId4" cstate="print"/>
          <a:srcRect l="2388" t="17073" r="51045" b="2439"/>
          <a:stretch>
            <a:fillRect/>
          </a:stretch>
        </p:blipFill>
        <p:spPr bwMode="auto">
          <a:xfrm>
            <a:off x="4029696" y="228600"/>
            <a:ext cx="389904" cy="341375"/>
          </a:xfrm>
          <a:prstGeom prst="rect">
            <a:avLst/>
          </a:prstGeom>
          <a:noFill/>
        </p:spPr>
      </p:pic>
      <p:pic>
        <p:nvPicPr>
          <p:cNvPr id="37" name="Picture 6" descr="C:\Users\JM\Desktop\karyograms670.jpg"/>
          <p:cNvPicPr>
            <a:picLocks noChangeArrowheads="1"/>
          </p:cNvPicPr>
          <p:nvPr/>
        </p:nvPicPr>
        <p:blipFill>
          <a:blip r:embed="rId4" cstate="print"/>
          <a:srcRect l="2388" t="17073" r="51045" b="2439"/>
          <a:stretch>
            <a:fillRect/>
          </a:stretch>
        </p:blipFill>
        <p:spPr bwMode="auto">
          <a:xfrm>
            <a:off x="4724400" y="228600"/>
            <a:ext cx="389904" cy="341375"/>
          </a:xfrm>
          <a:prstGeom prst="rect">
            <a:avLst/>
          </a:prstGeom>
          <a:noFill/>
        </p:spPr>
      </p:pic>
      <p:pic>
        <p:nvPicPr>
          <p:cNvPr id="38" name="Picture 6" descr="C:\Users\JM\Desktop\karyograms670.jpg"/>
          <p:cNvPicPr>
            <a:picLocks noChangeArrowheads="1"/>
          </p:cNvPicPr>
          <p:nvPr/>
        </p:nvPicPr>
        <p:blipFill>
          <a:blip r:embed="rId4" cstate="print"/>
          <a:srcRect l="2388" t="17073" r="51045" b="2439"/>
          <a:stretch>
            <a:fillRect/>
          </a:stretch>
        </p:blipFill>
        <p:spPr bwMode="auto">
          <a:xfrm>
            <a:off x="6248400" y="228600"/>
            <a:ext cx="389904" cy="341375"/>
          </a:xfrm>
          <a:prstGeom prst="rect">
            <a:avLst/>
          </a:prstGeom>
          <a:noFill/>
        </p:spPr>
      </p:pic>
      <p:pic>
        <p:nvPicPr>
          <p:cNvPr id="39" name="Picture 6" descr="C:\Users\JM\Desktop\karyograms670.jpg"/>
          <p:cNvPicPr>
            <a:picLocks noChangeArrowheads="1"/>
          </p:cNvPicPr>
          <p:nvPr/>
        </p:nvPicPr>
        <p:blipFill>
          <a:blip r:embed="rId4" cstate="print"/>
          <a:srcRect l="2388" t="17073" r="51045" b="2439"/>
          <a:stretch>
            <a:fillRect/>
          </a:stretch>
        </p:blipFill>
        <p:spPr bwMode="auto">
          <a:xfrm>
            <a:off x="7077696" y="228600"/>
            <a:ext cx="389904" cy="341375"/>
          </a:xfrm>
          <a:prstGeom prst="rect">
            <a:avLst/>
          </a:prstGeom>
          <a:noFill/>
        </p:spPr>
      </p:pic>
      <p:pic>
        <p:nvPicPr>
          <p:cNvPr id="42" name="Picture 6" descr="C:\Users\JM\Desktop\karyograms670.jpg"/>
          <p:cNvPicPr>
            <a:picLocks noChangeArrowheads="1"/>
          </p:cNvPicPr>
          <p:nvPr/>
        </p:nvPicPr>
        <p:blipFill>
          <a:blip r:embed="rId4" cstate="print"/>
          <a:srcRect l="2388" t="17073" r="51045" b="2439"/>
          <a:stretch>
            <a:fillRect/>
          </a:stretch>
        </p:blipFill>
        <p:spPr bwMode="auto">
          <a:xfrm>
            <a:off x="8686800" y="228600"/>
            <a:ext cx="389904" cy="341375"/>
          </a:xfrm>
          <a:prstGeom prst="rect">
            <a:avLst/>
          </a:prstGeom>
          <a:noFill/>
        </p:spPr>
      </p:pic>
      <p:pic>
        <p:nvPicPr>
          <p:cNvPr id="43" name="Picture 6" descr="C:\Users\JM\Desktop\karyograms670.jpg"/>
          <p:cNvPicPr>
            <a:picLocks noChangeArrowheads="1"/>
          </p:cNvPicPr>
          <p:nvPr/>
        </p:nvPicPr>
        <p:blipFill>
          <a:blip r:embed="rId4" cstate="print"/>
          <a:srcRect l="2388" t="17073" r="51045" b="2439"/>
          <a:stretch>
            <a:fillRect/>
          </a:stretch>
        </p:blipFill>
        <p:spPr bwMode="auto">
          <a:xfrm>
            <a:off x="8677896" y="1828800"/>
            <a:ext cx="389904" cy="341375"/>
          </a:xfrm>
          <a:prstGeom prst="rect">
            <a:avLst/>
          </a:prstGeom>
          <a:noFill/>
        </p:spPr>
      </p:pic>
      <p:pic>
        <p:nvPicPr>
          <p:cNvPr id="44" name="Picture 6" descr="C:\Users\JM\Desktop\karyograms670.jpg"/>
          <p:cNvPicPr>
            <a:picLocks noChangeArrowheads="1"/>
          </p:cNvPicPr>
          <p:nvPr/>
        </p:nvPicPr>
        <p:blipFill>
          <a:blip r:embed="rId4" cstate="print"/>
          <a:srcRect l="2388" t="17073" r="51045" b="2439"/>
          <a:stretch>
            <a:fillRect/>
          </a:stretch>
        </p:blipFill>
        <p:spPr bwMode="auto">
          <a:xfrm>
            <a:off x="6248400" y="1828800"/>
            <a:ext cx="389904" cy="341375"/>
          </a:xfrm>
          <a:prstGeom prst="rect">
            <a:avLst/>
          </a:prstGeom>
          <a:noFill/>
        </p:spPr>
      </p:pic>
      <p:pic>
        <p:nvPicPr>
          <p:cNvPr id="45" name="Picture 6" descr="C:\Users\JM\Desktop\karyograms670.jpg"/>
          <p:cNvPicPr>
            <a:picLocks noChangeArrowheads="1"/>
          </p:cNvPicPr>
          <p:nvPr/>
        </p:nvPicPr>
        <p:blipFill>
          <a:blip r:embed="rId4" cstate="print"/>
          <a:srcRect l="2388" t="17073" r="51045" b="2439"/>
          <a:stretch>
            <a:fillRect/>
          </a:stretch>
        </p:blipFill>
        <p:spPr bwMode="auto">
          <a:xfrm>
            <a:off x="5477496" y="1828800"/>
            <a:ext cx="389904" cy="341375"/>
          </a:xfrm>
          <a:prstGeom prst="rect">
            <a:avLst/>
          </a:prstGeom>
          <a:noFill/>
        </p:spPr>
      </p:pic>
      <p:pic>
        <p:nvPicPr>
          <p:cNvPr id="46" name="Picture 6" descr="C:\Users\JM\Desktop\karyograms670.jpg"/>
          <p:cNvPicPr>
            <a:picLocks noChangeArrowheads="1"/>
          </p:cNvPicPr>
          <p:nvPr/>
        </p:nvPicPr>
        <p:blipFill>
          <a:blip r:embed="rId4" cstate="print"/>
          <a:srcRect l="2388" t="17073" r="51045" b="2439"/>
          <a:stretch>
            <a:fillRect/>
          </a:stretch>
        </p:blipFill>
        <p:spPr bwMode="auto">
          <a:xfrm>
            <a:off x="4724400" y="1828800"/>
            <a:ext cx="389904" cy="341375"/>
          </a:xfrm>
          <a:prstGeom prst="rect">
            <a:avLst/>
          </a:prstGeom>
          <a:noFill/>
        </p:spPr>
      </p:pic>
      <p:pic>
        <p:nvPicPr>
          <p:cNvPr id="47" name="Picture 6" descr="C:\Users\JM\Desktop\karyograms670.jpg"/>
          <p:cNvPicPr>
            <a:picLocks noChangeArrowheads="1"/>
          </p:cNvPicPr>
          <p:nvPr/>
        </p:nvPicPr>
        <p:blipFill>
          <a:blip r:embed="rId4" cstate="print"/>
          <a:srcRect l="2388" t="17073" r="51045" b="2439"/>
          <a:stretch>
            <a:fillRect/>
          </a:stretch>
        </p:blipFill>
        <p:spPr bwMode="auto">
          <a:xfrm>
            <a:off x="4029696" y="1828800"/>
            <a:ext cx="389904" cy="341375"/>
          </a:xfrm>
          <a:prstGeom prst="rect">
            <a:avLst/>
          </a:prstGeom>
          <a:noFill/>
        </p:spPr>
      </p:pic>
      <p:pic>
        <p:nvPicPr>
          <p:cNvPr id="49" name="Picture 6" descr="C:\Users\JM\Desktop\karyograms670.jpg"/>
          <p:cNvPicPr>
            <a:picLocks noChangeArrowheads="1"/>
          </p:cNvPicPr>
          <p:nvPr/>
        </p:nvPicPr>
        <p:blipFill>
          <a:blip r:embed="rId4" cstate="print"/>
          <a:srcRect l="2388" t="17073" r="51045" b="2439"/>
          <a:stretch>
            <a:fillRect/>
          </a:stretch>
        </p:blipFill>
        <p:spPr bwMode="auto">
          <a:xfrm>
            <a:off x="2429496" y="1828800"/>
            <a:ext cx="389904" cy="341375"/>
          </a:xfrm>
          <a:prstGeom prst="rect">
            <a:avLst/>
          </a:prstGeom>
          <a:noFill/>
        </p:spPr>
      </p:pic>
      <p:pic>
        <p:nvPicPr>
          <p:cNvPr id="50" name="Picture 6" descr="C:\Users\JM\Desktop\karyograms670.jpg"/>
          <p:cNvPicPr>
            <a:picLocks noChangeArrowheads="1"/>
          </p:cNvPicPr>
          <p:nvPr/>
        </p:nvPicPr>
        <p:blipFill>
          <a:blip r:embed="rId4" cstate="print"/>
          <a:srcRect l="2388" t="17073" r="51045" b="2439"/>
          <a:stretch>
            <a:fillRect/>
          </a:stretch>
        </p:blipFill>
        <p:spPr bwMode="auto">
          <a:xfrm>
            <a:off x="1600200" y="1828800"/>
            <a:ext cx="389904" cy="341375"/>
          </a:xfrm>
          <a:prstGeom prst="rect">
            <a:avLst/>
          </a:prstGeom>
          <a:noFill/>
        </p:spPr>
      </p:pic>
      <p:pic>
        <p:nvPicPr>
          <p:cNvPr id="51" name="Picture 6" descr="C:\Users\JM\Desktop\karyograms670.jpg"/>
          <p:cNvPicPr>
            <a:picLocks noChangeArrowheads="1"/>
          </p:cNvPicPr>
          <p:nvPr/>
        </p:nvPicPr>
        <p:blipFill>
          <a:blip r:embed="rId4" cstate="print"/>
          <a:srcRect l="2388" t="17073" r="51045" b="2439"/>
          <a:stretch>
            <a:fillRect/>
          </a:stretch>
        </p:blipFill>
        <p:spPr bwMode="auto">
          <a:xfrm>
            <a:off x="838200" y="1828800"/>
            <a:ext cx="389904" cy="341375"/>
          </a:xfrm>
          <a:prstGeom prst="rect">
            <a:avLst/>
          </a:prstGeom>
          <a:noFill/>
        </p:spPr>
      </p:pic>
      <p:pic>
        <p:nvPicPr>
          <p:cNvPr id="52" name="Picture 6" descr="C:\Users\JM\Desktop\karyograms670.jpg"/>
          <p:cNvPicPr>
            <a:picLocks noChangeArrowheads="1"/>
          </p:cNvPicPr>
          <p:nvPr/>
        </p:nvPicPr>
        <p:blipFill>
          <a:blip r:embed="rId4" cstate="print"/>
          <a:srcRect l="2388" t="17073" r="51045" b="2439"/>
          <a:stretch>
            <a:fillRect/>
          </a:stretch>
        </p:blipFill>
        <p:spPr bwMode="auto">
          <a:xfrm>
            <a:off x="76200" y="2133600"/>
            <a:ext cx="389904" cy="341375"/>
          </a:xfrm>
          <a:prstGeom prst="rect">
            <a:avLst/>
          </a:prstGeom>
          <a:noFill/>
        </p:spPr>
      </p:pic>
      <p:grpSp>
        <p:nvGrpSpPr>
          <p:cNvPr id="8" name="Group 20"/>
          <p:cNvGrpSpPr/>
          <p:nvPr/>
        </p:nvGrpSpPr>
        <p:grpSpPr>
          <a:xfrm>
            <a:off x="3267138" y="1828800"/>
            <a:ext cx="390462" cy="722654"/>
            <a:chOff x="7162800" y="1868146"/>
            <a:chExt cx="390462" cy="722654"/>
          </a:xfrm>
        </p:grpSpPr>
        <p:pic>
          <p:nvPicPr>
            <p:cNvPr id="54" name="Picture 6" descr="C:\Users\JM\Desktop\karyograms670.jpg"/>
            <p:cNvPicPr>
              <a:picLocks noChangeArrowheads="1"/>
            </p:cNvPicPr>
            <p:nvPr/>
          </p:nvPicPr>
          <p:blipFill>
            <a:blip r:embed="rId4" cstate="print"/>
            <a:srcRect l="2388" t="17073" r="51045" b="2439"/>
            <a:stretch>
              <a:fillRect/>
            </a:stretch>
          </p:blipFill>
          <p:spPr bwMode="auto">
            <a:xfrm>
              <a:off x="7162800" y="18681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55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 cstate="print"/>
            <a:srcRect l="50896" t="10061" r="1343" b="4573"/>
            <a:stretch>
              <a:fillRect/>
            </a:stretch>
          </p:blipFill>
          <p:spPr bwMode="auto">
            <a:xfrm>
              <a:off x="7162800" y="2249146"/>
              <a:ext cx="390462" cy="34165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bright="64000"/>
          </a:blip>
          <a:srcRect t="19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JM\Desktop\20110325_CancerCover_11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295399"/>
            <a:ext cx="2478024" cy="2971800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0" y="1295400"/>
          <a:ext cx="2475730" cy="2970213"/>
        </p:xfrm>
        <a:graphic>
          <a:graphicData uri="http://schemas.openxmlformats.org/presentationml/2006/ole">
            <p:oleObj spid="_x0000_s1026" name="Bitmap Image" r:id="rId5" imgW="1428949" imgH="1714739" progId="PBrush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0472" y="533400"/>
            <a:ext cx="2594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dobe Garamond Pro" pitchFamily="18" charset="0"/>
              </a:rPr>
              <a:t>Personal Genomics</a:t>
            </a:r>
            <a:endParaRPr lang="en-US" sz="2400" b="1" dirty="0">
              <a:latin typeface="Adobe Garamond Pr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8112" y="533400"/>
            <a:ext cx="243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dobe Garamond Pro" pitchFamily="18" charset="0"/>
              </a:rPr>
              <a:t>Cancer Genomics</a:t>
            </a:r>
            <a:endParaRPr lang="en-US" sz="2400" b="1" dirty="0">
              <a:latin typeface="Adobe Garamond Pro" pitchFamily="18" charset="0"/>
            </a:endParaRPr>
          </a:p>
        </p:txBody>
      </p:sp>
      <p:pic>
        <p:nvPicPr>
          <p:cNvPr id="1027" name="Picture 3" descr="C:\Users\JM\Desktop\science_2011_cover.gif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9188" y="3657600"/>
            <a:ext cx="2478024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bright="64000"/>
          </a:blip>
          <a:srcRect t="19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JM\Desktop\20110325_CancerCover_11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295399"/>
            <a:ext cx="2478024" cy="2971800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00" y="1295400"/>
          <a:ext cx="2475730" cy="2970213"/>
        </p:xfrm>
        <a:graphic>
          <a:graphicData uri="http://schemas.openxmlformats.org/presentationml/2006/ole">
            <p:oleObj spid="_x0000_s2050" name="Bitmap Image" r:id="rId5" imgW="1428949" imgH="1714739" progId="PBrush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0472" y="533400"/>
            <a:ext cx="2594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dobe Garamond Pro" pitchFamily="18" charset="0"/>
              </a:rPr>
              <a:t>Personal Genomics</a:t>
            </a:r>
            <a:endParaRPr lang="en-US" sz="2400" b="1" dirty="0">
              <a:latin typeface="Adobe Garamond Pr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8112" y="533400"/>
            <a:ext cx="2438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dobe Garamond Pro" pitchFamily="18" charset="0"/>
              </a:rPr>
              <a:t>Cancer Genomics</a:t>
            </a:r>
            <a:endParaRPr lang="en-US" sz="2400" b="1" dirty="0">
              <a:latin typeface="Adobe Garamond Pro" pitchFamily="18" charset="0"/>
            </a:endParaRPr>
          </a:p>
        </p:txBody>
      </p:sp>
      <p:pic>
        <p:nvPicPr>
          <p:cNvPr id="2051" name="Picture 3" descr="C:\Users\JM\AppData\Local\Temp\enhtmlclip\Image.png"/>
          <p:cNvPicPr>
            <a:picLocks noChangeAspect="1" noChangeArrowheads="1"/>
          </p:cNvPicPr>
          <p:nvPr/>
        </p:nvPicPr>
        <p:blipFill>
          <a:blip r:embed="rId6" cstate="print"/>
          <a:srcRect t="31611"/>
          <a:stretch>
            <a:fillRect/>
          </a:stretch>
        </p:blipFill>
        <p:spPr bwMode="auto">
          <a:xfrm>
            <a:off x="2500312" y="4419600"/>
            <a:ext cx="429577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49000"/>
          </a:blip>
          <a:srcRect t="19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46"/>
          <p:cNvGrpSpPr/>
          <p:nvPr/>
        </p:nvGrpSpPr>
        <p:grpSpPr>
          <a:xfrm>
            <a:off x="609600" y="1447800"/>
            <a:ext cx="390462" cy="722654"/>
            <a:chOff x="609600" y="1447800"/>
            <a:chExt cx="390462" cy="722654"/>
          </a:xfrm>
        </p:grpSpPr>
        <p:pic>
          <p:nvPicPr>
            <p:cNvPr id="23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609600" y="1447800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24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609600" y="1828800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4" name="Group 58"/>
          <p:cNvGrpSpPr/>
          <p:nvPr/>
        </p:nvGrpSpPr>
        <p:grpSpPr>
          <a:xfrm>
            <a:off x="8610600" y="3200400"/>
            <a:ext cx="390462" cy="722654"/>
            <a:chOff x="8610600" y="3200400"/>
            <a:chExt cx="390462" cy="722654"/>
          </a:xfrm>
        </p:grpSpPr>
        <p:pic>
          <p:nvPicPr>
            <p:cNvPr id="25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8610600" y="3200400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27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8610600" y="3581400"/>
              <a:ext cx="390462" cy="341654"/>
            </a:xfrm>
            <a:prstGeom prst="rect">
              <a:avLst/>
            </a:prstGeom>
            <a:noFill/>
          </p:spPr>
        </p:pic>
      </p:grpSp>
      <p:pic>
        <p:nvPicPr>
          <p:cNvPr id="32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4" cstate="print"/>
          <a:srcRect b="17568"/>
          <a:stretch>
            <a:fillRect/>
          </a:stretch>
        </p:blipFill>
        <p:spPr bwMode="auto">
          <a:xfrm>
            <a:off x="304800" y="2209800"/>
            <a:ext cx="4000501" cy="4648200"/>
          </a:xfrm>
          <a:prstGeom prst="rect">
            <a:avLst/>
          </a:prstGeom>
          <a:noFill/>
        </p:spPr>
      </p:pic>
      <p:grpSp>
        <p:nvGrpSpPr>
          <p:cNvPr id="5" name="Group 49"/>
          <p:cNvGrpSpPr/>
          <p:nvPr/>
        </p:nvGrpSpPr>
        <p:grpSpPr>
          <a:xfrm>
            <a:off x="4495800" y="1600200"/>
            <a:ext cx="305236" cy="571882"/>
            <a:chOff x="4495800" y="1600200"/>
            <a:chExt cx="305236" cy="571882"/>
          </a:xfrm>
        </p:grpSpPr>
        <p:pic>
          <p:nvPicPr>
            <p:cNvPr id="38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4495800" y="1600200"/>
              <a:ext cx="304800" cy="266863"/>
            </a:xfrm>
            <a:prstGeom prst="rect">
              <a:avLst/>
            </a:prstGeom>
            <a:noFill/>
          </p:spPr>
        </p:pic>
        <p:pic>
          <p:nvPicPr>
            <p:cNvPr id="39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4495800" y="1905000"/>
              <a:ext cx="305236" cy="267082"/>
            </a:xfrm>
            <a:prstGeom prst="rect">
              <a:avLst/>
            </a:prstGeom>
            <a:noFill/>
          </p:spPr>
        </p:pic>
      </p:grpSp>
      <p:grpSp>
        <p:nvGrpSpPr>
          <p:cNvPr id="6" name="Group 60"/>
          <p:cNvGrpSpPr/>
          <p:nvPr/>
        </p:nvGrpSpPr>
        <p:grpSpPr>
          <a:xfrm>
            <a:off x="2895600" y="533400"/>
            <a:ext cx="225774" cy="417854"/>
            <a:chOff x="7086600" y="4077946"/>
            <a:chExt cx="390462" cy="722654"/>
          </a:xfrm>
        </p:grpSpPr>
        <p:pic>
          <p:nvPicPr>
            <p:cNvPr id="62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7086600" y="40779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63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7086600" y="44589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7" name="Group 63"/>
          <p:cNvGrpSpPr/>
          <p:nvPr/>
        </p:nvGrpSpPr>
        <p:grpSpPr>
          <a:xfrm>
            <a:off x="7772400" y="228600"/>
            <a:ext cx="390462" cy="722654"/>
            <a:chOff x="7086600" y="4077946"/>
            <a:chExt cx="390462" cy="722654"/>
          </a:xfrm>
        </p:grpSpPr>
        <p:pic>
          <p:nvPicPr>
            <p:cNvPr id="65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7086600" y="40779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66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7086600" y="44589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9" name="Group 74"/>
          <p:cNvGrpSpPr/>
          <p:nvPr/>
        </p:nvGrpSpPr>
        <p:grpSpPr>
          <a:xfrm>
            <a:off x="6324600" y="228600"/>
            <a:ext cx="143429" cy="265454"/>
            <a:chOff x="7086600" y="4077946"/>
            <a:chExt cx="390462" cy="722654"/>
          </a:xfrm>
        </p:grpSpPr>
        <p:pic>
          <p:nvPicPr>
            <p:cNvPr id="76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7086600" y="40779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77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7086600" y="44589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10" name="Group 77"/>
          <p:cNvGrpSpPr/>
          <p:nvPr/>
        </p:nvGrpSpPr>
        <p:grpSpPr>
          <a:xfrm>
            <a:off x="2057400" y="228600"/>
            <a:ext cx="143429" cy="265454"/>
            <a:chOff x="7086600" y="4077946"/>
            <a:chExt cx="390462" cy="722654"/>
          </a:xfrm>
        </p:grpSpPr>
        <p:pic>
          <p:nvPicPr>
            <p:cNvPr id="79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7086600" y="40779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80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7086600" y="44589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11" name="Group 88"/>
          <p:cNvGrpSpPr/>
          <p:nvPr/>
        </p:nvGrpSpPr>
        <p:grpSpPr>
          <a:xfrm>
            <a:off x="3581400" y="2679192"/>
            <a:ext cx="2133600" cy="3771900"/>
            <a:chOff x="6096000" y="2895600"/>
            <a:chExt cx="2133600" cy="3771900"/>
          </a:xfrm>
        </p:grpSpPr>
        <p:pic>
          <p:nvPicPr>
            <p:cNvPr id="90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6096000" y="2895600"/>
              <a:ext cx="2130552" cy="1865376"/>
            </a:xfrm>
            <a:prstGeom prst="rect">
              <a:avLst/>
            </a:prstGeom>
            <a:noFill/>
          </p:spPr>
        </p:pic>
        <p:pic>
          <p:nvPicPr>
            <p:cNvPr id="91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6096000" y="4800600"/>
              <a:ext cx="2133600" cy="18669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49000"/>
          </a:blip>
          <a:srcRect t="19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8077200" y="990600"/>
            <a:ext cx="389904" cy="341375"/>
          </a:xfrm>
          <a:prstGeom prst="rect">
            <a:avLst/>
          </a:prstGeom>
          <a:noFill/>
        </p:spPr>
      </p:pic>
      <p:pic>
        <p:nvPicPr>
          <p:cNvPr id="21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7315200" y="1828800"/>
            <a:ext cx="304800" cy="266863"/>
          </a:xfrm>
          <a:prstGeom prst="rect">
            <a:avLst/>
          </a:prstGeom>
          <a:noFill/>
        </p:spPr>
      </p:pic>
      <p:grpSp>
        <p:nvGrpSpPr>
          <p:cNvPr id="47" name="Group 46"/>
          <p:cNvGrpSpPr/>
          <p:nvPr/>
        </p:nvGrpSpPr>
        <p:grpSpPr>
          <a:xfrm>
            <a:off x="609600" y="1447800"/>
            <a:ext cx="390462" cy="722654"/>
            <a:chOff x="609600" y="1447800"/>
            <a:chExt cx="390462" cy="722654"/>
          </a:xfrm>
        </p:grpSpPr>
        <p:pic>
          <p:nvPicPr>
            <p:cNvPr id="23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609600" y="1447800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24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609600" y="1828800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59" name="Group 58"/>
          <p:cNvGrpSpPr/>
          <p:nvPr/>
        </p:nvGrpSpPr>
        <p:grpSpPr>
          <a:xfrm>
            <a:off x="8610600" y="3200400"/>
            <a:ext cx="390462" cy="722654"/>
            <a:chOff x="8610600" y="3200400"/>
            <a:chExt cx="390462" cy="722654"/>
          </a:xfrm>
        </p:grpSpPr>
        <p:pic>
          <p:nvPicPr>
            <p:cNvPr id="25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8610600" y="3200400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27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8610600" y="3581400"/>
              <a:ext cx="390462" cy="341654"/>
            </a:xfrm>
            <a:prstGeom prst="rect">
              <a:avLst/>
            </a:prstGeom>
            <a:noFill/>
          </p:spPr>
        </p:pic>
      </p:grpSp>
      <p:pic>
        <p:nvPicPr>
          <p:cNvPr id="28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6019800" y="1447800"/>
            <a:ext cx="304800" cy="266863"/>
          </a:xfrm>
          <a:prstGeom prst="rect">
            <a:avLst/>
          </a:prstGeom>
          <a:noFill/>
        </p:spPr>
      </p:pic>
      <p:pic>
        <p:nvPicPr>
          <p:cNvPr id="32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4" cstate="print"/>
          <a:srcRect b="17568"/>
          <a:stretch>
            <a:fillRect/>
          </a:stretch>
        </p:blipFill>
        <p:spPr bwMode="auto">
          <a:xfrm>
            <a:off x="304800" y="2209800"/>
            <a:ext cx="4000501" cy="4648200"/>
          </a:xfrm>
          <a:prstGeom prst="rect">
            <a:avLst/>
          </a:prstGeom>
          <a:noFill/>
        </p:spPr>
      </p:pic>
      <p:pic>
        <p:nvPicPr>
          <p:cNvPr id="33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7086600" y="4077946"/>
            <a:ext cx="389904" cy="341375"/>
          </a:xfrm>
          <a:prstGeom prst="rect">
            <a:avLst/>
          </a:prstGeom>
          <a:noFill/>
        </p:spPr>
      </p:pic>
      <p:pic>
        <p:nvPicPr>
          <p:cNvPr id="36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6324164" y="2476118"/>
            <a:ext cx="304800" cy="266863"/>
          </a:xfrm>
          <a:prstGeom prst="rect">
            <a:avLst/>
          </a:prstGeom>
          <a:noFill/>
        </p:spPr>
      </p:pic>
      <p:grpSp>
        <p:nvGrpSpPr>
          <p:cNvPr id="50" name="Group 49"/>
          <p:cNvGrpSpPr/>
          <p:nvPr/>
        </p:nvGrpSpPr>
        <p:grpSpPr>
          <a:xfrm>
            <a:off x="4495800" y="1600200"/>
            <a:ext cx="305236" cy="571882"/>
            <a:chOff x="4495800" y="1600200"/>
            <a:chExt cx="305236" cy="571882"/>
          </a:xfrm>
        </p:grpSpPr>
        <p:pic>
          <p:nvPicPr>
            <p:cNvPr id="38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4495800" y="1600200"/>
              <a:ext cx="304800" cy="266863"/>
            </a:xfrm>
            <a:prstGeom prst="rect">
              <a:avLst/>
            </a:prstGeom>
            <a:noFill/>
          </p:spPr>
        </p:pic>
        <p:pic>
          <p:nvPicPr>
            <p:cNvPr id="39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4495800" y="1905000"/>
              <a:ext cx="305236" cy="267082"/>
            </a:xfrm>
            <a:prstGeom prst="rect">
              <a:avLst/>
            </a:prstGeom>
            <a:noFill/>
          </p:spPr>
        </p:pic>
      </p:grpSp>
      <p:pic>
        <p:nvPicPr>
          <p:cNvPr id="40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2438400" y="1524000"/>
            <a:ext cx="304800" cy="266863"/>
          </a:xfrm>
          <a:prstGeom prst="rect">
            <a:avLst/>
          </a:prstGeom>
          <a:noFill/>
        </p:spPr>
      </p:pic>
      <p:pic>
        <p:nvPicPr>
          <p:cNvPr id="42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1905000" y="990600"/>
            <a:ext cx="304800" cy="266863"/>
          </a:xfrm>
          <a:prstGeom prst="rect">
            <a:avLst/>
          </a:prstGeom>
          <a:noFill/>
        </p:spPr>
      </p:pic>
      <p:pic>
        <p:nvPicPr>
          <p:cNvPr id="44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6934200" y="609600"/>
            <a:ext cx="223574" cy="195747"/>
          </a:xfrm>
          <a:prstGeom prst="rect">
            <a:avLst/>
          </a:prstGeom>
          <a:noFill/>
        </p:spPr>
      </p:pic>
      <p:grpSp>
        <p:nvGrpSpPr>
          <p:cNvPr id="61" name="Group 60"/>
          <p:cNvGrpSpPr/>
          <p:nvPr/>
        </p:nvGrpSpPr>
        <p:grpSpPr>
          <a:xfrm>
            <a:off x="2895600" y="533400"/>
            <a:ext cx="225774" cy="417854"/>
            <a:chOff x="7086600" y="4077946"/>
            <a:chExt cx="390462" cy="722654"/>
          </a:xfrm>
        </p:grpSpPr>
        <p:pic>
          <p:nvPicPr>
            <p:cNvPr id="62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7086600" y="40779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63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7086600" y="44589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64" name="Group 63"/>
          <p:cNvGrpSpPr/>
          <p:nvPr/>
        </p:nvGrpSpPr>
        <p:grpSpPr>
          <a:xfrm>
            <a:off x="7772400" y="228600"/>
            <a:ext cx="390462" cy="722654"/>
            <a:chOff x="7086600" y="4077946"/>
            <a:chExt cx="390462" cy="722654"/>
          </a:xfrm>
        </p:grpSpPr>
        <p:pic>
          <p:nvPicPr>
            <p:cNvPr id="65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7086600" y="40779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66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7086600" y="4458946"/>
              <a:ext cx="390462" cy="341654"/>
            </a:xfrm>
            <a:prstGeom prst="rect">
              <a:avLst/>
            </a:prstGeom>
            <a:noFill/>
          </p:spPr>
        </p:pic>
      </p:grpSp>
      <p:pic>
        <p:nvPicPr>
          <p:cNvPr id="68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4800600" y="457200"/>
            <a:ext cx="266565" cy="233386"/>
          </a:xfrm>
          <a:prstGeom prst="rect">
            <a:avLst/>
          </a:prstGeom>
          <a:noFill/>
        </p:spPr>
      </p:pic>
      <p:pic>
        <p:nvPicPr>
          <p:cNvPr id="72" name="Picture 6" descr="C:\Users\JM\Desktop\karyograms670.jpg"/>
          <p:cNvPicPr>
            <a:picLocks noChangeArrowheads="1"/>
          </p:cNvPicPr>
          <p:nvPr/>
        </p:nvPicPr>
        <p:blipFill>
          <a:blip r:embed="rId3" cstate="print"/>
          <a:srcRect l="2388" t="17073" r="51045" b="2439"/>
          <a:stretch>
            <a:fillRect/>
          </a:stretch>
        </p:blipFill>
        <p:spPr bwMode="auto">
          <a:xfrm>
            <a:off x="3886200" y="152400"/>
            <a:ext cx="143224" cy="125398"/>
          </a:xfrm>
          <a:prstGeom prst="rect">
            <a:avLst/>
          </a:prstGeom>
          <a:noFill/>
        </p:spPr>
      </p:pic>
      <p:grpSp>
        <p:nvGrpSpPr>
          <p:cNvPr id="75" name="Group 74"/>
          <p:cNvGrpSpPr/>
          <p:nvPr/>
        </p:nvGrpSpPr>
        <p:grpSpPr>
          <a:xfrm>
            <a:off x="6324600" y="228600"/>
            <a:ext cx="143429" cy="265454"/>
            <a:chOff x="7086600" y="4077946"/>
            <a:chExt cx="390462" cy="722654"/>
          </a:xfrm>
        </p:grpSpPr>
        <p:pic>
          <p:nvPicPr>
            <p:cNvPr id="76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7086600" y="40779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77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7086600" y="44589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78" name="Group 77"/>
          <p:cNvGrpSpPr/>
          <p:nvPr/>
        </p:nvGrpSpPr>
        <p:grpSpPr>
          <a:xfrm>
            <a:off x="2057400" y="228600"/>
            <a:ext cx="143429" cy="265454"/>
            <a:chOff x="7086600" y="4077946"/>
            <a:chExt cx="390462" cy="722654"/>
          </a:xfrm>
        </p:grpSpPr>
        <p:pic>
          <p:nvPicPr>
            <p:cNvPr id="79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7086600" y="40779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80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7086600" y="44589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89" name="Group 88"/>
          <p:cNvGrpSpPr/>
          <p:nvPr/>
        </p:nvGrpSpPr>
        <p:grpSpPr>
          <a:xfrm>
            <a:off x="3581400" y="2679192"/>
            <a:ext cx="2133600" cy="3771900"/>
            <a:chOff x="6096000" y="2895600"/>
            <a:chExt cx="2133600" cy="3771900"/>
          </a:xfrm>
        </p:grpSpPr>
        <p:pic>
          <p:nvPicPr>
            <p:cNvPr id="90" name="Picture 6" descr="C:\Users\JM\Desktop\karyograms670.jpg"/>
            <p:cNvPicPr>
              <a:picLocks noChangeArrowheads="1"/>
            </p:cNvPicPr>
            <p:nvPr/>
          </p:nvPicPr>
          <p:blipFill>
            <a:blip r:embed="rId3" cstate="print"/>
            <a:srcRect l="2388" t="17073" r="51045" b="2439"/>
            <a:stretch>
              <a:fillRect/>
            </a:stretch>
          </p:blipFill>
          <p:spPr bwMode="auto">
            <a:xfrm>
              <a:off x="6096000" y="2895600"/>
              <a:ext cx="2130552" cy="1865376"/>
            </a:xfrm>
            <a:prstGeom prst="rect">
              <a:avLst/>
            </a:prstGeom>
            <a:noFill/>
          </p:spPr>
        </p:pic>
        <p:pic>
          <p:nvPicPr>
            <p:cNvPr id="91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3" cstate="print"/>
            <a:srcRect l="50896" t="10061" r="1343" b="4573"/>
            <a:stretch>
              <a:fillRect/>
            </a:stretch>
          </p:blipFill>
          <p:spPr bwMode="auto">
            <a:xfrm>
              <a:off x="6096000" y="4800600"/>
              <a:ext cx="2133600" cy="18669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lum bright="49000"/>
          </a:blip>
          <a:srcRect t="197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3" cstate="print"/>
          <a:srcRect b="17568"/>
          <a:stretch>
            <a:fillRect/>
          </a:stretch>
        </p:blipFill>
        <p:spPr bwMode="auto">
          <a:xfrm>
            <a:off x="304800" y="2209800"/>
            <a:ext cx="4000501" cy="46482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2514600" y="5486400"/>
            <a:ext cx="1828800" cy="121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JM\Desktop\Untitled-2.png"/>
          <p:cNvPicPr>
            <a:picLocks noChangeAspect="1" noChangeArrowheads="1"/>
          </p:cNvPicPr>
          <p:nvPr/>
        </p:nvPicPr>
        <p:blipFill>
          <a:blip r:embed="rId4" cstate="print"/>
          <a:srcRect r="-8183" b="-33333"/>
          <a:stretch>
            <a:fillRect/>
          </a:stretch>
        </p:blipFill>
        <p:spPr bwMode="auto">
          <a:xfrm>
            <a:off x="4343400" y="5486400"/>
            <a:ext cx="8382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26" name="Straight Connector 25"/>
          <p:cNvCxnSpPr/>
          <p:nvPr/>
        </p:nvCxnSpPr>
        <p:spPr>
          <a:xfrm flipV="1">
            <a:off x="4800600" y="4800600"/>
            <a:ext cx="12954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514600" y="6400800"/>
            <a:ext cx="18288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43400" y="609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no Pro" pitchFamily="18" charset="0"/>
              </a:rPr>
              <a:t>tumor</a:t>
            </a:r>
            <a:endParaRPr lang="en-US" dirty="0">
              <a:latin typeface="Arno Pro" pitchFamily="18" charset="0"/>
            </a:endParaRPr>
          </a:p>
        </p:txBody>
      </p:sp>
      <p:pic>
        <p:nvPicPr>
          <p:cNvPr id="1030" name="Picture 6" descr="C:\Users\JM\Desktop\karyograms670.jpg"/>
          <p:cNvPicPr>
            <a:picLocks noChangeArrowheads="1"/>
          </p:cNvPicPr>
          <p:nvPr/>
        </p:nvPicPr>
        <p:blipFill>
          <a:blip r:embed="rId5" cstate="print"/>
          <a:srcRect l="2388" t="17073" r="51045" b="2439"/>
          <a:stretch>
            <a:fillRect/>
          </a:stretch>
        </p:blipFill>
        <p:spPr bwMode="auto">
          <a:xfrm>
            <a:off x="6096000" y="2895600"/>
            <a:ext cx="2130552" cy="1865376"/>
          </a:xfrm>
          <a:prstGeom prst="rect">
            <a:avLst/>
          </a:prstGeom>
          <a:noFill/>
        </p:spPr>
      </p:pic>
      <p:pic>
        <p:nvPicPr>
          <p:cNvPr id="46" name="Picture 6" descr="C:\Users\JM\Desktop\karyograms670.jpg"/>
          <p:cNvPicPr>
            <a:picLocks noChangeAspect="1" noChangeArrowheads="1"/>
          </p:cNvPicPr>
          <p:nvPr/>
        </p:nvPicPr>
        <p:blipFill>
          <a:blip r:embed="rId5" cstate="print"/>
          <a:srcRect l="50896" t="10061" r="1343" b="4573"/>
          <a:stretch>
            <a:fillRect/>
          </a:stretch>
        </p:blipFill>
        <p:spPr bwMode="auto">
          <a:xfrm>
            <a:off x="6096000" y="4800600"/>
            <a:ext cx="2133600" cy="1866900"/>
          </a:xfrm>
          <a:prstGeom prst="rect">
            <a:avLst/>
          </a:prstGeom>
          <a:noFill/>
        </p:spPr>
      </p:pic>
      <p:cxnSp>
        <p:nvCxnSpPr>
          <p:cNvPr id="53" name="Straight Connector 52"/>
          <p:cNvCxnSpPr/>
          <p:nvPr/>
        </p:nvCxnSpPr>
        <p:spPr>
          <a:xfrm>
            <a:off x="4800600" y="5638800"/>
            <a:ext cx="1295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514600" y="3962400"/>
            <a:ext cx="1828800" cy="274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514600" y="4876800"/>
            <a:ext cx="182880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JM\Desktop\Untitled-3.png"/>
          <p:cNvPicPr>
            <a:picLocks noChangeArrowheads="1"/>
          </p:cNvPicPr>
          <p:nvPr/>
        </p:nvPicPr>
        <p:blipFill>
          <a:blip r:embed="rId6" cstate="print"/>
          <a:srcRect l="-9846" t="-14286" r="-8304" b="-57143"/>
          <a:stretch>
            <a:fillRect/>
          </a:stretch>
        </p:blipFill>
        <p:spPr bwMode="auto">
          <a:xfrm>
            <a:off x="4343400" y="3962400"/>
            <a:ext cx="84124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cxnSp>
        <p:nvCxnSpPr>
          <p:cNvPr id="70" name="Straight Connector 69"/>
          <p:cNvCxnSpPr/>
          <p:nvPr/>
        </p:nvCxnSpPr>
        <p:spPr>
          <a:xfrm flipV="1">
            <a:off x="4876800" y="2895600"/>
            <a:ext cx="121920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76800" y="4191000"/>
            <a:ext cx="12192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343400" y="457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no Pro" pitchFamily="18" charset="0"/>
              </a:rPr>
              <a:t>normal</a:t>
            </a:r>
            <a:endParaRPr lang="en-US" dirty="0"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2" cstate="print"/>
          <a:srcRect b="17568"/>
          <a:stretch>
            <a:fillRect/>
          </a:stretch>
        </p:blipFill>
        <p:spPr bwMode="auto">
          <a:xfrm>
            <a:off x="304800" y="2209800"/>
            <a:ext cx="4000501" cy="46482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2514600" y="5486400"/>
            <a:ext cx="1828800" cy="121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JM\Desktop\Untitled-2.png"/>
          <p:cNvPicPr>
            <a:picLocks noChangeAspect="1" noChangeArrowheads="1"/>
          </p:cNvPicPr>
          <p:nvPr/>
        </p:nvPicPr>
        <p:blipFill>
          <a:blip r:embed="rId3" cstate="print"/>
          <a:srcRect r="-8183" b="-33333"/>
          <a:stretch>
            <a:fillRect/>
          </a:stretch>
        </p:blipFill>
        <p:spPr bwMode="auto">
          <a:xfrm>
            <a:off x="4343400" y="5486400"/>
            <a:ext cx="8382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26" name="Straight Connector 25"/>
          <p:cNvCxnSpPr/>
          <p:nvPr/>
        </p:nvCxnSpPr>
        <p:spPr>
          <a:xfrm flipV="1">
            <a:off x="4800600" y="4800600"/>
            <a:ext cx="12954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514600" y="6400800"/>
            <a:ext cx="18288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43400" y="609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no Pro" pitchFamily="18" charset="0"/>
              </a:rPr>
              <a:t>tumor</a:t>
            </a:r>
            <a:endParaRPr lang="en-US" dirty="0">
              <a:latin typeface="Arno Pro" pitchFamily="18" charset="0"/>
            </a:endParaRPr>
          </a:p>
        </p:txBody>
      </p:sp>
      <p:pic>
        <p:nvPicPr>
          <p:cNvPr id="1030" name="Picture 6" descr="C:\Users\JM\Desktop\karyograms670.jpg"/>
          <p:cNvPicPr>
            <a:picLocks noChangeArrowheads="1"/>
          </p:cNvPicPr>
          <p:nvPr/>
        </p:nvPicPr>
        <p:blipFill>
          <a:blip r:embed="rId4" cstate="print"/>
          <a:srcRect l="2388" t="17073" r="51045" b="2439"/>
          <a:stretch>
            <a:fillRect/>
          </a:stretch>
        </p:blipFill>
        <p:spPr bwMode="auto">
          <a:xfrm>
            <a:off x="6096000" y="2895600"/>
            <a:ext cx="2130552" cy="1865376"/>
          </a:xfrm>
          <a:prstGeom prst="rect">
            <a:avLst/>
          </a:prstGeom>
          <a:noFill/>
        </p:spPr>
      </p:pic>
      <p:pic>
        <p:nvPicPr>
          <p:cNvPr id="46" name="Picture 6" descr="C:\Users\JM\Desktop\karyograms670.jpg"/>
          <p:cNvPicPr>
            <a:picLocks noChangeAspect="1" noChangeArrowheads="1"/>
          </p:cNvPicPr>
          <p:nvPr/>
        </p:nvPicPr>
        <p:blipFill>
          <a:blip r:embed="rId4" cstate="print"/>
          <a:srcRect l="50896" t="10061" r="1343" b="4573"/>
          <a:stretch>
            <a:fillRect/>
          </a:stretch>
        </p:blipFill>
        <p:spPr bwMode="auto">
          <a:xfrm>
            <a:off x="6096000" y="4800600"/>
            <a:ext cx="2133600" cy="1866900"/>
          </a:xfrm>
          <a:prstGeom prst="rect">
            <a:avLst/>
          </a:prstGeom>
          <a:noFill/>
        </p:spPr>
      </p:pic>
      <p:cxnSp>
        <p:nvCxnSpPr>
          <p:cNvPr id="53" name="Straight Connector 52"/>
          <p:cNvCxnSpPr/>
          <p:nvPr/>
        </p:nvCxnSpPr>
        <p:spPr>
          <a:xfrm>
            <a:off x="4800600" y="5638800"/>
            <a:ext cx="1295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514600" y="3962400"/>
            <a:ext cx="1828800" cy="274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514600" y="4876800"/>
            <a:ext cx="182880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JM\Desktop\Untitled-3.png"/>
          <p:cNvPicPr>
            <a:picLocks noChangeArrowheads="1"/>
          </p:cNvPicPr>
          <p:nvPr/>
        </p:nvPicPr>
        <p:blipFill>
          <a:blip r:embed="rId5" cstate="print"/>
          <a:srcRect l="-9846" t="-14286" r="-8304" b="-57143"/>
          <a:stretch>
            <a:fillRect/>
          </a:stretch>
        </p:blipFill>
        <p:spPr bwMode="auto">
          <a:xfrm>
            <a:off x="4343400" y="3962400"/>
            <a:ext cx="84124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0" name="Straight Connector 69"/>
          <p:cNvCxnSpPr/>
          <p:nvPr/>
        </p:nvCxnSpPr>
        <p:spPr>
          <a:xfrm flipV="1">
            <a:off x="4876800" y="2895600"/>
            <a:ext cx="121920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76800" y="4191000"/>
            <a:ext cx="12192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343400" y="457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no Pro" pitchFamily="18" charset="0"/>
              </a:rPr>
              <a:t>normal</a:t>
            </a:r>
            <a:endParaRPr lang="en-US" dirty="0"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JM\Desktop\Untitled-4.png"/>
          <p:cNvPicPr>
            <a:picLocks noChangeAspect="1" noChangeArrowheads="1"/>
          </p:cNvPicPr>
          <p:nvPr/>
        </p:nvPicPr>
        <p:blipFill>
          <a:blip r:embed="rId2" cstate="print"/>
          <a:srcRect b="35102"/>
          <a:stretch>
            <a:fillRect/>
          </a:stretch>
        </p:blipFill>
        <p:spPr bwMode="auto">
          <a:xfrm>
            <a:off x="228600" y="152400"/>
            <a:ext cx="8610600" cy="2895600"/>
          </a:xfrm>
          <a:prstGeom prst="rect">
            <a:avLst/>
          </a:prstGeom>
          <a:noFill/>
        </p:spPr>
      </p:pic>
      <p:pic>
        <p:nvPicPr>
          <p:cNvPr id="1027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3" cstate="print"/>
          <a:srcRect b="17568"/>
          <a:stretch>
            <a:fillRect/>
          </a:stretch>
        </p:blipFill>
        <p:spPr bwMode="auto">
          <a:xfrm>
            <a:off x="304800" y="2209800"/>
            <a:ext cx="4000501" cy="46482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2514600" y="5486400"/>
            <a:ext cx="1828800" cy="121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JM\Desktop\Untitled-2.png"/>
          <p:cNvPicPr>
            <a:picLocks noChangeAspect="1" noChangeArrowheads="1"/>
          </p:cNvPicPr>
          <p:nvPr/>
        </p:nvPicPr>
        <p:blipFill>
          <a:blip r:embed="rId4" cstate="print"/>
          <a:srcRect r="-8183" b="-33333"/>
          <a:stretch>
            <a:fillRect/>
          </a:stretch>
        </p:blipFill>
        <p:spPr bwMode="auto">
          <a:xfrm>
            <a:off x="4343400" y="5486400"/>
            <a:ext cx="8382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26" name="Straight Connector 25"/>
          <p:cNvCxnSpPr/>
          <p:nvPr/>
        </p:nvCxnSpPr>
        <p:spPr>
          <a:xfrm flipV="1">
            <a:off x="4800600" y="4800600"/>
            <a:ext cx="12954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514600" y="6400800"/>
            <a:ext cx="18288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43400" y="609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no Pro" pitchFamily="18" charset="0"/>
              </a:rPr>
              <a:t>tumor</a:t>
            </a:r>
            <a:endParaRPr lang="en-US" dirty="0">
              <a:latin typeface="Arno Pro" pitchFamily="18" charset="0"/>
            </a:endParaRPr>
          </a:p>
        </p:txBody>
      </p:sp>
      <p:pic>
        <p:nvPicPr>
          <p:cNvPr id="1030" name="Picture 6" descr="C:\Users\JM\Desktop\karyograms670.jpg"/>
          <p:cNvPicPr>
            <a:picLocks noChangeArrowheads="1"/>
          </p:cNvPicPr>
          <p:nvPr/>
        </p:nvPicPr>
        <p:blipFill>
          <a:blip r:embed="rId5" cstate="print"/>
          <a:srcRect l="2388" t="17073" r="51045" b="2439"/>
          <a:stretch>
            <a:fillRect/>
          </a:stretch>
        </p:blipFill>
        <p:spPr bwMode="auto">
          <a:xfrm>
            <a:off x="6096000" y="2895600"/>
            <a:ext cx="2130552" cy="1865376"/>
          </a:xfrm>
          <a:prstGeom prst="rect">
            <a:avLst/>
          </a:prstGeom>
          <a:noFill/>
        </p:spPr>
      </p:pic>
      <p:pic>
        <p:nvPicPr>
          <p:cNvPr id="46" name="Picture 6" descr="C:\Users\JM\Desktop\karyograms670.jpg"/>
          <p:cNvPicPr>
            <a:picLocks noChangeAspect="1" noChangeArrowheads="1"/>
          </p:cNvPicPr>
          <p:nvPr/>
        </p:nvPicPr>
        <p:blipFill>
          <a:blip r:embed="rId5" cstate="print"/>
          <a:srcRect l="50896" t="10061" r="1343" b="4573"/>
          <a:stretch>
            <a:fillRect/>
          </a:stretch>
        </p:blipFill>
        <p:spPr bwMode="auto">
          <a:xfrm>
            <a:off x="6096000" y="4800600"/>
            <a:ext cx="2133600" cy="1866900"/>
          </a:xfrm>
          <a:prstGeom prst="rect">
            <a:avLst/>
          </a:prstGeom>
          <a:noFill/>
        </p:spPr>
      </p:pic>
      <p:cxnSp>
        <p:nvCxnSpPr>
          <p:cNvPr id="53" name="Straight Connector 52"/>
          <p:cNvCxnSpPr/>
          <p:nvPr/>
        </p:nvCxnSpPr>
        <p:spPr>
          <a:xfrm>
            <a:off x="4800600" y="5638800"/>
            <a:ext cx="1295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514600" y="3962400"/>
            <a:ext cx="1828800" cy="274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514600" y="4876800"/>
            <a:ext cx="182880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JM\Desktop\Untitled-3.png"/>
          <p:cNvPicPr>
            <a:picLocks noChangeArrowheads="1"/>
          </p:cNvPicPr>
          <p:nvPr/>
        </p:nvPicPr>
        <p:blipFill>
          <a:blip r:embed="rId6" cstate="print"/>
          <a:srcRect l="-9846" t="-14286" r="-8304" b="-57143"/>
          <a:stretch>
            <a:fillRect/>
          </a:stretch>
        </p:blipFill>
        <p:spPr bwMode="auto">
          <a:xfrm>
            <a:off x="4343400" y="3962400"/>
            <a:ext cx="84124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0" name="Straight Connector 69"/>
          <p:cNvCxnSpPr/>
          <p:nvPr/>
        </p:nvCxnSpPr>
        <p:spPr>
          <a:xfrm flipV="1">
            <a:off x="4876800" y="2895600"/>
            <a:ext cx="121920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76800" y="4191000"/>
            <a:ext cx="12192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343400" y="457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no Pro" pitchFamily="18" charset="0"/>
              </a:rPr>
              <a:t>normal</a:t>
            </a:r>
            <a:endParaRPr lang="en-US" dirty="0"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4" descr="C:\Users\JM\Desktop\Untitled-4.png"/>
          <p:cNvPicPr>
            <a:picLocks noChangeAspect="1" noChangeArrowheads="1"/>
          </p:cNvPicPr>
          <p:nvPr/>
        </p:nvPicPr>
        <p:blipFill>
          <a:blip r:embed="rId2" cstate="print">
            <a:lum bright="47000"/>
          </a:blip>
          <a:srcRect b="35102"/>
          <a:stretch>
            <a:fillRect/>
          </a:stretch>
        </p:blipFill>
        <p:spPr bwMode="auto">
          <a:xfrm>
            <a:off x="228600" y="152400"/>
            <a:ext cx="8610600" cy="2895600"/>
          </a:xfrm>
          <a:prstGeom prst="rect">
            <a:avLst/>
          </a:prstGeom>
          <a:noFill/>
        </p:spPr>
      </p:pic>
      <p:pic>
        <p:nvPicPr>
          <p:cNvPr id="1027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3" cstate="print"/>
          <a:srcRect b="17568"/>
          <a:stretch>
            <a:fillRect/>
          </a:stretch>
        </p:blipFill>
        <p:spPr bwMode="auto">
          <a:xfrm>
            <a:off x="304800" y="2209800"/>
            <a:ext cx="4000501" cy="46482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 flipV="1">
            <a:off x="2514600" y="5486400"/>
            <a:ext cx="1828800" cy="1219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JM\Desktop\Untitled-2.png"/>
          <p:cNvPicPr>
            <a:picLocks noChangeAspect="1" noChangeArrowheads="1"/>
          </p:cNvPicPr>
          <p:nvPr/>
        </p:nvPicPr>
        <p:blipFill>
          <a:blip r:embed="rId4" cstate="print"/>
          <a:srcRect r="-8183" b="-33333"/>
          <a:stretch>
            <a:fillRect/>
          </a:stretch>
        </p:blipFill>
        <p:spPr bwMode="auto">
          <a:xfrm>
            <a:off x="4343400" y="5486400"/>
            <a:ext cx="8382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26" name="Straight Connector 25"/>
          <p:cNvCxnSpPr/>
          <p:nvPr/>
        </p:nvCxnSpPr>
        <p:spPr>
          <a:xfrm flipV="1">
            <a:off x="4800600" y="4800600"/>
            <a:ext cx="12954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514600" y="6400800"/>
            <a:ext cx="18288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43400" y="609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no Pro" pitchFamily="18" charset="0"/>
              </a:rPr>
              <a:t>tumor</a:t>
            </a:r>
            <a:endParaRPr lang="en-US" dirty="0">
              <a:latin typeface="Arno Pro" pitchFamily="18" charset="0"/>
            </a:endParaRPr>
          </a:p>
        </p:txBody>
      </p:sp>
      <p:pic>
        <p:nvPicPr>
          <p:cNvPr id="1030" name="Picture 6" descr="C:\Users\JM\Desktop\karyograms670.jpg"/>
          <p:cNvPicPr>
            <a:picLocks noChangeArrowheads="1"/>
          </p:cNvPicPr>
          <p:nvPr/>
        </p:nvPicPr>
        <p:blipFill>
          <a:blip r:embed="rId5" cstate="print"/>
          <a:srcRect l="2388" t="17073" r="51045" b="2439"/>
          <a:stretch>
            <a:fillRect/>
          </a:stretch>
        </p:blipFill>
        <p:spPr bwMode="auto">
          <a:xfrm>
            <a:off x="6096000" y="2895600"/>
            <a:ext cx="2130552" cy="1865376"/>
          </a:xfrm>
          <a:prstGeom prst="rect">
            <a:avLst/>
          </a:prstGeom>
          <a:noFill/>
        </p:spPr>
      </p:pic>
      <p:pic>
        <p:nvPicPr>
          <p:cNvPr id="46" name="Picture 6" descr="C:\Users\JM\Desktop\karyograms670.jpg"/>
          <p:cNvPicPr>
            <a:picLocks noChangeAspect="1" noChangeArrowheads="1"/>
          </p:cNvPicPr>
          <p:nvPr/>
        </p:nvPicPr>
        <p:blipFill>
          <a:blip r:embed="rId5" cstate="print"/>
          <a:srcRect l="50896" t="10061" r="1343" b="4573"/>
          <a:stretch>
            <a:fillRect/>
          </a:stretch>
        </p:blipFill>
        <p:spPr bwMode="auto">
          <a:xfrm>
            <a:off x="6096000" y="4800600"/>
            <a:ext cx="2133600" cy="1866900"/>
          </a:xfrm>
          <a:prstGeom prst="rect">
            <a:avLst/>
          </a:prstGeom>
          <a:noFill/>
        </p:spPr>
      </p:pic>
      <p:cxnSp>
        <p:nvCxnSpPr>
          <p:cNvPr id="53" name="Straight Connector 52"/>
          <p:cNvCxnSpPr/>
          <p:nvPr/>
        </p:nvCxnSpPr>
        <p:spPr>
          <a:xfrm>
            <a:off x="4800600" y="5638800"/>
            <a:ext cx="1295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514600" y="3962400"/>
            <a:ext cx="1828800" cy="2743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514600" y="4876800"/>
            <a:ext cx="1828800" cy="1828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JM\Desktop\Untitled-3.png"/>
          <p:cNvPicPr>
            <a:picLocks noChangeArrowheads="1"/>
          </p:cNvPicPr>
          <p:nvPr/>
        </p:nvPicPr>
        <p:blipFill>
          <a:blip r:embed="rId6" cstate="print"/>
          <a:srcRect l="-9846" t="-14286" r="-8304" b="-57143"/>
          <a:stretch>
            <a:fillRect/>
          </a:stretch>
        </p:blipFill>
        <p:spPr bwMode="auto">
          <a:xfrm>
            <a:off x="4343400" y="3962400"/>
            <a:ext cx="841248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0" name="Straight Connector 69"/>
          <p:cNvCxnSpPr/>
          <p:nvPr/>
        </p:nvCxnSpPr>
        <p:spPr>
          <a:xfrm flipV="1">
            <a:off x="4876800" y="2895600"/>
            <a:ext cx="121920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876800" y="4191000"/>
            <a:ext cx="12192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343400" y="4572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no Pro" pitchFamily="18" charset="0"/>
              </a:rPr>
              <a:t>normal</a:t>
            </a:r>
            <a:endParaRPr lang="en-US" dirty="0"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0"/>
          <p:cNvGrpSpPr/>
          <p:nvPr/>
        </p:nvGrpSpPr>
        <p:grpSpPr>
          <a:xfrm>
            <a:off x="4343400" y="3962400"/>
            <a:ext cx="841248" cy="2502932"/>
            <a:chOff x="4343400" y="3962400"/>
            <a:chExt cx="841248" cy="2502932"/>
          </a:xfrm>
        </p:grpSpPr>
        <p:pic>
          <p:nvPicPr>
            <p:cNvPr id="1028" name="Picture 4" descr="C:\Users\JM\Desktop\Untitled-2.png"/>
            <p:cNvPicPr>
              <a:picLocks noChangeAspect="1" noChangeArrowheads="1"/>
            </p:cNvPicPr>
            <p:nvPr/>
          </p:nvPicPr>
          <p:blipFill>
            <a:blip r:embed="rId2" cstate="print"/>
            <a:srcRect r="-8183" b="-33333"/>
            <a:stretch>
              <a:fillRect/>
            </a:stretch>
          </p:blipFill>
          <p:spPr bwMode="auto">
            <a:xfrm>
              <a:off x="4343400" y="5486400"/>
              <a:ext cx="8382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031" name="Picture 7" descr="C:\Users\JM\Desktop\Untitled-3.png"/>
            <p:cNvPicPr>
              <a:picLocks noChangeArrowheads="1"/>
            </p:cNvPicPr>
            <p:nvPr/>
          </p:nvPicPr>
          <p:blipFill>
            <a:blip r:embed="rId3" cstate="print"/>
            <a:srcRect l="-9846" t="-14286" r="-8304" b="-57143"/>
            <a:stretch>
              <a:fillRect/>
            </a:stretch>
          </p:blipFill>
          <p:spPr bwMode="auto">
            <a:xfrm>
              <a:off x="4343400" y="3962400"/>
              <a:ext cx="841248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4343400" y="6096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no Pro" pitchFamily="18" charset="0"/>
                </a:rPr>
                <a:t>tumor</a:t>
              </a:r>
              <a:endParaRPr lang="en-US" dirty="0">
                <a:latin typeface="Arno Pro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343400" y="4572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Arno Pro" pitchFamily="18" charset="0"/>
                </a:rPr>
                <a:t>normal</a:t>
              </a:r>
              <a:endParaRPr lang="en-US" dirty="0">
                <a:latin typeface="Arno Pro" pitchFamily="18" charset="0"/>
              </a:endParaRPr>
            </a:p>
          </p:txBody>
        </p:sp>
      </p:grpSp>
      <p:pic>
        <p:nvPicPr>
          <p:cNvPr id="1027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4" cstate="print"/>
          <a:srcRect b="17568"/>
          <a:stretch>
            <a:fillRect/>
          </a:stretch>
        </p:blipFill>
        <p:spPr bwMode="auto">
          <a:xfrm>
            <a:off x="304800" y="2209800"/>
            <a:ext cx="4000501" cy="4648200"/>
          </a:xfrm>
          <a:prstGeom prst="rect">
            <a:avLst/>
          </a:prstGeom>
          <a:noFill/>
        </p:spPr>
      </p:pic>
      <p:grpSp>
        <p:nvGrpSpPr>
          <p:cNvPr id="2" name="Group 85"/>
          <p:cNvGrpSpPr/>
          <p:nvPr/>
        </p:nvGrpSpPr>
        <p:grpSpPr>
          <a:xfrm>
            <a:off x="4800600" y="2895600"/>
            <a:ext cx="1295400" cy="3733800"/>
            <a:chOff x="4800600" y="2895600"/>
            <a:chExt cx="1295400" cy="373380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4800600" y="4800600"/>
              <a:ext cx="12954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800600" y="5638800"/>
              <a:ext cx="1295400" cy="990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4876800" y="2895600"/>
              <a:ext cx="121920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876800" y="4191000"/>
              <a:ext cx="12192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91"/>
          <p:cNvGrpSpPr/>
          <p:nvPr/>
        </p:nvGrpSpPr>
        <p:grpSpPr>
          <a:xfrm>
            <a:off x="2514600" y="3962400"/>
            <a:ext cx="1828800" cy="2743200"/>
            <a:chOff x="2514600" y="3962400"/>
            <a:chExt cx="1828800" cy="27432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2514600" y="5486400"/>
              <a:ext cx="1828800" cy="1219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514600" y="6400800"/>
              <a:ext cx="1828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514600" y="3962400"/>
              <a:ext cx="18288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2514600" y="4876800"/>
              <a:ext cx="1828800" cy="1828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/>
          <p:nvPr/>
        </p:nvGrpSpPr>
        <p:grpSpPr>
          <a:xfrm>
            <a:off x="6096000" y="2895600"/>
            <a:ext cx="2133600" cy="3771900"/>
            <a:chOff x="6096000" y="2895600"/>
            <a:chExt cx="2133600" cy="3771900"/>
          </a:xfrm>
        </p:grpSpPr>
        <p:pic>
          <p:nvPicPr>
            <p:cNvPr id="1030" name="Picture 6" descr="C:\Users\JM\Desktop\karyograms670.jpg"/>
            <p:cNvPicPr>
              <a:picLocks noChangeArrowheads="1"/>
            </p:cNvPicPr>
            <p:nvPr/>
          </p:nvPicPr>
          <p:blipFill>
            <a:blip r:embed="rId5" cstate="print"/>
            <a:srcRect l="2388" t="17073" r="51045" b="2439"/>
            <a:stretch>
              <a:fillRect/>
            </a:stretch>
          </p:blipFill>
          <p:spPr bwMode="auto">
            <a:xfrm>
              <a:off x="6096000" y="2895600"/>
              <a:ext cx="2130552" cy="1865376"/>
            </a:xfrm>
            <a:prstGeom prst="rect">
              <a:avLst/>
            </a:prstGeom>
            <a:noFill/>
          </p:spPr>
        </p:pic>
        <p:pic>
          <p:nvPicPr>
            <p:cNvPr id="46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5" cstate="print"/>
            <a:srcRect l="50896" t="10061" r="1343" b="4573"/>
            <a:stretch>
              <a:fillRect/>
            </a:stretch>
          </p:blipFill>
          <p:spPr bwMode="auto">
            <a:xfrm>
              <a:off x="6096000" y="4800600"/>
              <a:ext cx="2133600" cy="18669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275 -0.0305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4" descr="C:\Users\JM\Desktop\Untitled-4.png"/>
          <p:cNvPicPr>
            <a:picLocks noChangeAspect="1" noChangeArrowheads="1"/>
          </p:cNvPicPr>
          <p:nvPr/>
        </p:nvPicPr>
        <p:blipFill>
          <a:blip r:embed="rId2" cstate="print">
            <a:lum bright="47000"/>
          </a:blip>
          <a:srcRect b="35102"/>
          <a:stretch>
            <a:fillRect/>
          </a:stretch>
        </p:blipFill>
        <p:spPr bwMode="auto">
          <a:xfrm>
            <a:off x="228600" y="152400"/>
            <a:ext cx="8610600" cy="2895600"/>
          </a:xfrm>
          <a:prstGeom prst="rect">
            <a:avLst/>
          </a:prstGeom>
          <a:noFill/>
        </p:spPr>
      </p:pic>
      <p:pic>
        <p:nvPicPr>
          <p:cNvPr id="1027" name="Picture 3" descr="C:\Users\JM\Desktop\adult-male-body-no-descriptors-hi.png"/>
          <p:cNvPicPr>
            <a:picLocks noChangeAspect="1" noChangeArrowheads="1"/>
          </p:cNvPicPr>
          <p:nvPr/>
        </p:nvPicPr>
        <p:blipFill>
          <a:blip r:embed="rId3" cstate="print"/>
          <a:srcRect b="17568"/>
          <a:stretch>
            <a:fillRect/>
          </a:stretch>
        </p:blipFill>
        <p:spPr bwMode="auto">
          <a:xfrm>
            <a:off x="304800" y="2209800"/>
            <a:ext cx="4000501" cy="4648200"/>
          </a:xfrm>
          <a:prstGeom prst="rect">
            <a:avLst/>
          </a:prstGeom>
          <a:noFill/>
        </p:spPr>
      </p:pic>
      <p:grpSp>
        <p:nvGrpSpPr>
          <p:cNvPr id="2" name="Group 16"/>
          <p:cNvGrpSpPr/>
          <p:nvPr/>
        </p:nvGrpSpPr>
        <p:grpSpPr>
          <a:xfrm>
            <a:off x="5562600" y="228600"/>
            <a:ext cx="390462" cy="722654"/>
            <a:chOff x="5562600" y="267946"/>
            <a:chExt cx="390462" cy="722654"/>
          </a:xfrm>
        </p:grpSpPr>
        <p:pic>
          <p:nvPicPr>
            <p:cNvPr id="22" name="Picture 6" descr="C:\Users\JM\Desktop\karyograms670.jpg"/>
            <p:cNvPicPr>
              <a:picLocks noChangeArrowheads="1"/>
            </p:cNvPicPr>
            <p:nvPr/>
          </p:nvPicPr>
          <p:blipFill>
            <a:blip r:embed="rId4" cstate="print"/>
            <a:srcRect l="2388" t="17073" r="51045" b="2439"/>
            <a:stretch>
              <a:fillRect/>
            </a:stretch>
          </p:blipFill>
          <p:spPr bwMode="auto">
            <a:xfrm>
              <a:off x="5562600" y="2679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23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 cstate="print"/>
            <a:srcRect l="50896" t="10061" r="1343" b="4573"/>
            <a:stretch>
              <a:fillRect/>
            </a:stretch>
          </p:blipFill>
          <p:spPr bwMode="auto">
            <a:xfrm>
              <a:off x="5562600" y="6489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3" name="Group 15"/>
          <p:cNvGrpSpPr/>
          <p:nvPr/>
        </p:nvGrpSpPr>
        <p:grpSpPr>
          <a:xfrm>
            <a:off x="533400" y="228600"/>
            <a:ext cx="390462" cy="722654"/>
            <a:chOff x="533400" y="228600"/>
            <a:chExt cx="390462" cy="722654"/>
          </a:xfrm>
        </p:grpSpPr>
        <p:pic>
          <p:nvPicPr>
            <p:cNvPr id="24" name="Picture 6" descr="C:\Users\JM\Desktop\karyograms670.jpg"/>
            <p:cNvPicPr>
              <a:picLocks noChangeArrowheads="1"/>
            </p:cNvPicPr>
            <p:nvPr/>
          </p:nvPicPr>
          <p:blipFill>
            <a:blip r:embed="rId4" cstate="print"/>
            <a:srcRect l="2388" t="17073" r="51045" b="2439"/>
            <a:stretch>
              <a:fillRect/>
            </a:stretch>
          </p:blipFill>
          <p:spPr bwMode="auto">
            <a:xfrm>
              <a:off x="533400" y="228600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25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 cstate="print"/>
            <a:srcRect l="50896" t="10061" r="1343" b="4573"/>
            <a:stretch>
              <a:fillRect/>
            </a:stretch>
          </p:blipFill>
          <p:spPr bwMode="auto">
            <a:xfrm>
              <a:off x="533400" y="609600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4" name="Group 19"/>
          <p:cNvGrpSpPr/>
          <p:nvPr/>
        </p:nvGrpSpPr>
        <p:grpSpPr>
          <a:xfrm>
            <a:off x="7924800" y="228600"/>
            <a:ext cx="390462" cy="722654"/>
            <a:chOff x="7924800" y="267946"/>
            <a:chExt cx="390462" cy="722654"/>
          </a:xfrm>
        </p:grpSpPr>
        <p:pic>
          <p:nvPicPr>
            <p:cNvPr id="27" name="Picture 6" descr="C:\Users\JM\Desktop\karyograms670.jpg"/>
            <p:cNvPicPr>
              <a:picLocks noChangeArrowheads="1"/>
            </p:cNvPicPr>
            <p:nvPr/>
          </p:nvPicPr>
          <p:blipFill>
            <a:blip r:embed="rId4" cstate="print"/>
            <a:srcRect l="2388" t="17073" r="51045" b="2439"/>
            <a:stretch>
              <a:fillRect/>
            </a:stretch>
          </p:blipFill>
          <p:spPr bwMode="auto">
            <a:xfrm>
              <a:off x="7924800" y="2679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28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 cstate="print"/>
            <a:srcRect l="50896" t="10061" r="1343" b="4573"/>
            <a:stretch>
              <a:fillRect/>
            </a:stretch>
          </p:blipFill>
          <p:spPr bwMode="auto">
            <a:xfrm>
              <a:off x="7924800" y="6489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5" name="Group 20"/>
          <p:cNvGrpSpPr/>
          <p:nvPr/>
        </p:nvGrpSpPr>
        <p:grpSpPr>
          <a:xfrm>
            <a:off x="7162800" y="1828800"/>
            <a:ext cx="390462" cy="722654"/>
            <a:chOff x="7162800" y="1868146"/>
            <a:chExt cx="390462" cy="722654"/>
          </a:xfrm>
        </p:grpSpPr>
        <p:pic>
          <p:nvPicPr>
            <p:cNvPr id="29" name="Picture 6" descr="C:\Users\JM\Desktop\karyograms670.jpg"/>
            <p:cNvPicPr>
              <a:picLocks noChangeArrowheads="1"/>
            </p:cNvPicPr>
            <p:nvPr/>
          </p:nvPicPr>
          <p:blipFill>
            <a:blip r:embed="rId4" cstate="print"/>
            <a:srcRect l="2388" t="17073" r="51045" b="2439"/>
            <a:stretch>
              <a:fillRect/>
            </a:stretch>
          </p:blipFill>
          <p:spPr bwMode="auto">
            <a:xfrm>
              <a:off x="7162800" y="18681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30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 cstate="print"/>
            <a:srcRect l="50896" t="10061" r="1343" b="4573"/>
            <a:stretch>
              <a:fillRect/>
            </a:stretch>
          </p:blipFill>
          <p:spPr bwMode="auto">
            <a:xfrm>
              <a:off x="7162800" y="22491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6" name="Group 25"/>
          <p:cNvGrpSpPr/>
          <p:nvPr/>
        </p:nvGrpSpPr>
        <p:grpSpPr>
          <a:xfrm>
            <a:off x="8001000" y="1828800"/>
            <a:ext cx="390462" cy="722654"/>
            <a:chOff x="8001000" y="1868146"/>
            <a:chExt cx="390462" cy="722654"/>
          </a:xfrm>
        </p:grpSpPr>
        <p:pic>
          <p:nvPicPr>
            <p:cNvPr id="32" name="Picture 6" descr="C:\Users\JM\Desktop\karyograms670.jpg"/>
            <p:cNvPicPr>
              <a:picLocks noChangeArrowheads="1"/>
            </p:cNvPicPr>
            <p:nvPr/>
          </p:nvPicPr>
          <p:blipFill>
            <a:blip r:embed="rId4" cstate="print"/>
            <a:srcRect l="2388" t="17073" r="51045" b="2439"/>
            <a:stretch>
              <a:fillRect/>
            </a:stretch>
          </p:blipFill>
          <p:spPr bwMode="auto">
            <a:xfrm>
              <a:off x="8001000" y="18681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33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 cstate="print"/>
            <a:srcRect l="50896" t="10061" r="1343" b="4573"/>
            <a:stretch>
              <a:fillRect/>
            </a:stretch>
          </p:blipFill>
          <p:spPr bwMode="auto">
            <a:xfrm>
              <a:off x="8001000" y="2249146"/>
              <a:ext cx="390462" cy="341654"/>
            </a:xfrm>
            <a:prstGeom prst="rect">
              <a:avLst/>
            </a:prstGeom>
            <a:noFill/>
          </p:spPr>
        </p:pic>
      </p:grpSp>
      <p:grpSp>
        <p:nvGrpSpPr>
          <p:cNvPr id="7" name="Group 88"/>
          <p:cNvGrpSpPr/>
          <p:nvPr/>
        </p:nvGrpSpPr>
        <p:grpSpPr>
          <a:xfrm>
            <a:off x="3581400" y="2679192"/>
            <a:ext cx="2133600" cy="3771900"/>
            <a:chOff x="6096000" y="2895600"/>
            <a:chExt cx="2133600" cy="3771900"/>
          </a:xfrm>
        </p:grpSpPr>
        <p:pic>
          <p:nvPicPr>
            <p:cNvPr id="40" name="Picture 6" descr="C:\Users\JM\Desktop\karyograms670.jpg"/>
            <p:cNvPicPr>
              <a:picLocks noChangeArrowheads="1"/>
            </p:cNvPicPr>
            <p:nvPr/>
          </p:nvPicPr>
          <p:blipFill>
            <a:blip r:embed="rId4" cstate="print"/>
            <a:srcRect l="2388" t="17073" r="51045" b="2439"/>
            <a:stretch>
              <a:fillRect/>
            </a:stretch>
          </p:blipFill>
          <p:spPr bwMode="auto">
            <a:xfrm>
              <a:off x="6096000" y="2895600"/>
              <a:ext cx="2130552" cy="1865376"/>
            </a:xfrm>
            <a:prstGeom prst="rect">
              <a:avLst/>
            </a:prstGeom>
            <a:noFill/>
          </p:spPr>
        </p:pic>
        <p:pic>
          <p:nvPicPr>
            <p:cNvPr id="41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 cstate="print"/>
            <a:srcRect l="50896" t="10061" r="1343" b="4573"/>
            <a:stretch>
              <a:fillRect/>
            </a:stretch>
          </p:blipFill>
          <p:spPr bwMode="auto">
            <a:xfrm>
              <a:off x="6096000" y="4800600"/>
              <a:ext cx="2133600" cy="1866900"/>
            </a:xfrm>
            <a:prstGeom prst="rect">
              <a:avLst/>
            </a:prstGeom>
            <a:noFill/>
          </p:spPr>
        </p:pic>
      </p:grpSp>
      <p:grpSp>
        <p:nvGrpSpPr>
          <p:cNvPr id="53" name="Group 20"/>
          <p:cNvGrpSpPr/>
          <p:nvPr/>
        </p:nvGrpSpPr>
        <p:grpSpPr>
          <a:xfrm>
            <a:off x="3267138" y="1828800"/>
            <a:ext cx="390462" cy="722654"/>
            <a:chOff x="7162800" y="1868146"/>
            <a:chExt cx="390462" cy="722654"/>
          </a:xfrm>
        </p:grpSpPr>
        <p:pic>
          <p:nvPicPr>
            <p:cNvPr id="54" name="Picture 6" descr="C:\Users\JM\Desktop\karyograms670.jpg"/>
            <p:cNvPicPr>
              <a:picLocks noChangeArrowheads="1"/>
            </p:cNvPicPr>
            <p:nvPr/>
          </p:nvPicPr>
          <p:blipFill>
            <a:blip r:embed="rId4" cstate="print"/>
            <a:srcRect l="2388" t="17073" r="51045" b="2439"/>
            <a:stretch>
              <a:fillRect/>
            </a:stretch>
          </p:blipFill>
          <p:spPr bwMode="auto">
            <a:xfrm>
              <a:off x="7162800" y="1868146"/>
              <a:ext cx="389904" cy="341375"/>
            </a:xfrm>
            <a:prstGeom prst="rect">
              <a:avLst/>
            </a:prstGeom>
            <a:noFill/>
          </p:spPr>
        </p:pic>
        <p:pic>
          <p:nvPicPr>
            <p:cNvPr id="55" name="Picture 6" descr="C:\Users\JM\Desktop\karyograms670.jpg"/>
            <p:cNvPicPr>
              <a:picLocks noChangeAspect="1" noChangeArrowheads="1"/>
            </p:cNvPicPr>
            <p:nvPr/>
          </p:nvPicPr>
          <p:blipFill>
            <a:blip r:embed="rId4" cstate="print"/>
            <a:srcRect l="50896" t="10061" r="1343" b="4573"/>
            <a:stretch>
              <a:fillRect/>
            </a:stretch>
          </p:blipFill>
          <p:spPr bwMode="auto">
            <a:xfrm>
              <a:off x="7162800" y="2249146"/>
              <a:ext cx="390462" cy="34165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20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</dc:creator>
  <cp:lastModifiedBy>JM</cp:lastModifiedBy>
  <cp:revision>35</cp:revision>
  <dcterms:created xsi:type="dcterms:W3CDTF">2013-09-25T03:27:40Z</dcterms:created>
  <dcterms:modified xsi:type="dcterms:W3CDTF">2013-10-04T16:07:47Z</dcterms:modified>
</cp:coreProperties>
</file>