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031" autoAdjust="0"/>
  </p:normalViewPr>
  <p:slideViewPr>
    <p:cSldViewPr snapToGrid="0" snapToObjects="1">
      <p:cViewPr varScale="1">
        <p:scale>
          <a:sx n="127" d="100"/>
          <a:sy n="127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7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8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2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0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5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5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8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7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4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5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AFC83-8BEF-D04A-AF81-65E4E8E12372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F2FFF-91F0-AC42-92C4-51FDD9445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2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SNP aggregation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79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wo breakpoint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– from integrated set of phase 1: 8,934 breakpoints</a:t>
            </a:r>
          </a:p>
          <a:p>
            <a:r>
              <a:rPr lang="en-US" dirty="0" smtClean="0"/>
              <a:t>CONFIDENT – derived from additional analysis and validation: 8,943 breakpoints (no VNTR)</a:t>
            </a:r>
          </a:p>
          <a:p>
            <a:r>
              <a:rPr lang="en-US" dirty="0" smtClean="0"/>
              <a:t>44.5% of breakpoints are identical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42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 (4 Mbps)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47590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41482" y="4081842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 (4 Mbps, zoom)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07452"/>
            <a:ext cx="8229600" cy="4744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41482" y="4081842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8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 (1 Mbps)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39361"/>
            <a:ext cx="8229600" cy="48025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41482" y="4081842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61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5198"/>
            <a:ext cx="8229600" cy="47928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 (4 Mbps)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41482" y="4081842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278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(4 Mbps)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24741"/>
            <a:ext cx="8229600" cy="477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711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bias in mutation rates associated with GC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34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128</Words>
  <Application>Microsoft Macintosh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SNP aggregation</vt:lpstr>
      <vt:lpstr>Two breakpoint datasets</vt:lpstr>
      <vt:lpstr>CONFIDENT (4 Mbps)</vt:lpstr>
      <vt:lpstr>CONFIDENT (4 Mbps, zoom)</vt:lpstr>
      <vt:lpstr>CONFIDENT (1 Mbps)</vt:lpstr>
      <vt:lpstr>CONFIDENT (4 Mbps)</vt:lpstr>
      <vt:lpstr>INTEGRATED (4 Mbps)</vt:lpstr>
      <vt:lpstr>Conclusion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SNP aggregation</dc:title>
  <dc:creator>Alexej Abyzov</dc:creator>
  <cp:lastModifiedBy>Alexej Abyzov</cp:lastModifiedBy>
  <cp:revision>19</cp:revision>
  <dcterms:created xsi:type="dcterms:W3CDTF">2013-10-03T15:17:57Z</dcterms:created>
  <dcterms:modified xsi:type="dcterms:W3CDTF">2013-10-03T15:42:54Z</dcterms:modified>
</cp:coreProperties>
</file>