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5" r:id="rId6"/>
    <p:sldId id="257" r:id="rId7"/>
    <p:sldId id="258" r:id="rId8"/>
    <p:sldId id="266" r:id="rId9"/>
    <p:sldId id="262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948" y="-17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A71B-3EB6-4F54-98EB-E849B7781A0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4343400" y="3962400"/>
            <a:ext cx="841248" cy="2502932"/>
            <a:chOff x="4343400" y="3962400"/>
            <a:chExt cx="841248" cy="2502932"/>
          </a:xfrm>
        </p:grpSpPr>
        <p:pic>
          <p:nvPicPr>
            <p:cNvPr id="1028" name="Picture 4" descr="C:\Users\JM\Desktop\Untitled-2.png"/>
            <p:cNvPicPr>
              <a:picLocks noChangeAspect="1" noChangeArrowheads="1"/>
            </p:cNvPicPr>
            <p:nvPr/>
          </p:nvPicPr>
          <p:blipFill>
            <a:blip r:embed="rId2" cstate="print"/>
            <a:srcRect r="-8183" b="-33333"/>
            <a:stretch>
              <a:fillRect/>
            </a:stretch>
          </p:blipFill>
          <p:spPr bwMode="auto">
            <a:xfrm>
              <a:off x="4343400" y="5486400"/>
              <a:ext cx="838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31" name="Picture 7" descr="C:\Users\JM\Desktop\Untitled-3.png"/>
            <p:cNvPicPr>
              <a:picLocks noChangeArrowheads="1"/>
            </p:cNvPicPr>
            <p:nvPr/>
          </p:nvPicPr>
          <p:blipFill>
            <a:blip r:embed="rId3" cstate="print"/>
            <a:srcRect l="-9846" t="-14286" r="-8304" b="-57143"/>
            <a:stretch>
              <a:fillRect/>
            </a:stretch>
          </p:blipFill>
          <p:spPr bwMode="auto">
            <a:xfrm>
              <a:off x="4343400" y="3962400"/>
              <a:ext cx="84124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343400" y="6096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tumor</a:t>
              </a:r>
              <a:endParaRPr lang="en-US" dirty="0">
                <a:latin typeface="Arno Pro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43400" y="4572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normal</a:t>
              </a:r>
              <a:endParaRPr lang="en-US" dirty="0">
                <a:latin typeface="Arno Pro" pitchFamily="18" charset="0"/>
              </a:endParaRPr>
            </a:p>
          </p:txBody>
        </p:sp>
      </p:grpSp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4800600" y="2895600"/>
            <a:ext cx="1295400" cy="3733800"/>
            <a:chOff x="4800600" y="2895600"/>
            <a:chExt cx="1295400" cy="3733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800600" y="4800600"/>
              <a:ext cx="1295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00600" y="56388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76800" y="2895600"/>
              <a:ext cx="1219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76800" y="4191000"/>
              <a:ext cx="12192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514600" y="3962400"/>
            <a:ext cx="1828800" cy="2743200"/>
            <a:chOff x="2514600" y="3962400"/>
            <a:chExt cx="1828800" cy="2743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4600" y="54864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4600" y="6400800"/>
              <a:ext cx="1828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14600" y="3962400"/>
              <a:ext cx="18288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514600" y="4876800"/>
              <a:ext cx="18288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096000" y="2895600"/>
            <a:ext cx="2133600" cy="3771900"/>
            <a:chOff x="6096000" y="2895600"/>
            <a:chExt cx="2133600" cy="3771900"/>
          </a:xfrm>
        </p:grpSpPr>
        <p:pic>
          <p:nvPicPr>
            <p:cNvPr id="1030" name="Picture 6" descr="C:\Users\JM\Desktop\karyograms670.jpg"/>
            <p:cNvPicPr>
              <a:picLocks noChangeArrowheads="1"/>
            </p:cNvPicPr>
            <p:nvPr/>
          </p:nvPicPr>
          <p:blipFill>
            <a:blip r:embed="rId5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5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75 -0.0305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 b="35102"/>
          <a:stretch>
            <a:fillRect/>
          </a:stretch>
        </p:blipFill>
        <p:spPr bwMode="auto">
          <a:xfrm>
            <a:off x="228600" y="152400"/>
            <a:ext cx="8458200" cy="2844350"/>
          </a:xfrm>
          <a:prstGeom prst="rect">
            <a:avLst/>
          </a:prstGeom>
          <a:noFill/>
        </p:spPr>
      </p:pic>
      <p:pic>
        <p:nvPicPr>
          <p:cNvPr id="2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5486400" y="228600"/>
            <a:ext cx="389904" cy="341375"/>
          </a:xfrm>
          <a:prstGeom prst="rect">
            <a:avLst/>
          </a:prstGeom>
          <a:noFill/>
        </p:spPr>
      </p:pic>
      <p:grpSp>
        <p:nvGrpSpPr>
          <p:cNvPr id="3" name="Group 74"/>
          <p:cNvGrpSpPr/>
          <p:nvPr/>
        </p:nvGrpSpPr>
        <p:grpSpPr>
          <a:xfrm>
            <a:off x="533400" y="228600"/>
            <a:ext cx="390462" cy="722654"/>
            <a:chOff x="533400" y="228600"/>
            <a:chExt cx="390462" cy="722654"/>
          </a:xfrm>
        </p:grpSpPr>
        <p:pic>
          <p:nvPicPr>
            <p:cNvPr id="24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5334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533400" y="6096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27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839138" y="228600"/>
            <a:ext cx="389904" cy="341375"/>
          </a:xfrm>
          <a:prstGeom prst="rect">
            <a:avLst/>
          </a:prstGeom>
          <a:noFill/>
        </p:spPr>
      </p:pic>
      <p:pic>
        <p:nvPicPr>
          <p:cNvPr id="16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1219200" y="228600"/>
            <a:ext cx="389904" cy="341375"/>
          </a:xfrm>
          <a:prstGeom prst="rect">
            <a:avLst/>
          </a:prstGeom>
          <a:noFill/>
        </p:spPr>
      </p:pic>
      <p:grpSp>
        <p:nvGrpSpPr>
          <p:cNvPr id="6" name="Group 76"/>
          <p:cNvGrpSpPr/>
          <p:nvPr/>
        </p:nvGrpSpPr>
        <p:grpSpPr>
          <a:xfrm>
            <a:off x="1981200" y="228600"/>
            <a:ext cx="390462" cy="722654"/>
            <a:chOff x="1981200" y="228600"/>
            <a:chExt cx="390462" cy="722654"/>
          </a:xfrm>
        </p:grpSpPr>
        <p:pic>
          <p:nvPicPr>
            <p:cNvPr id="2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19812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1981200" y="6096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26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2667000" y="228600"/>
            <a:ext cx="389904" cy="341375"/>
          </a:xfrm>
          <a:prstGeom prst="rect">
            <a:avLst/>
          </a:prstGeom>
          <a:noFill/>
        </p:spPr>
      </p:pic>
      <p:pic>
        <p:nvPicPr>
          <p:cNvPr id="34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3352800" y="228600"/>
            <a:ext cx="389904" cy="341375"/>
          </a:xfrm>
          <a:prstGeom prst="rect">
            <a:avLst/>
          </a:prstGeom>
          <a:noFill/>
        </p:spPr>
      </p:pic>
      <p:grpSp>
        <p:nvGrpSpPr>
          <p:cNvPr id="9" name="Group 79"/>
          <p:cNvGrpSpPr/>
          <p:nvPr/>
        </p:nvGrpSpPr>
        <p:grpSpPr>
          <a:xfrm>
            <a:off x="4038600" y="228600"/>
            <a:ext cx="390462" cy="722654"/>
            <a:chOff x="4038600" y="228600"/>
            <a:chExt cx="390462" cy="722654"/>
          </a:xfrm>
        </p:grpSpPr>
        <p:pic>
          <p:nvPicPr>
            <p:cNvPr id="3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40386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4038600" y="6096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3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4724400" y="228600"/>
            <a:ext cx="389904" cy="341375"/>
          </a:xfrm>
          <a:prstGeom prst="rect">
            <a:avLst/>
          </a:prstGeom>
          <a:noFill/>
        </p:spPr>
      </p:pic>
      <p:pic>
        <p:nvPicPr>
          <p:cNvPr id="4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248400" y="228600"/>
            <a:ext cx="389904" cy="341375"/>
          </a:xfrm>
          <a:prstGeom prst="rect">
            <a:avLst/>
          </a:prstGeom>
          <a:noFill/>
        </p:spPr>
      </p:pic>
      <p:grpSp>
        <p:nvGrpSpPr>
          <p:cNvPr id="12" name="Group 84"/>
          <p:cNvGrpSpPr/>
          <p:nvPr/>
        </p:nvGrpSpPr>
        <p:grpSpPr>
          <a:xfrm>
            <a:off x="7010400" y="228600"/>
            <a:ext cx="390462" cy="722654"/>
            <a:chOff x="7010400" y="228600"/>
            <a:chExt cx="390462" cy="722654"/>
          </a:xfrm>
        </p:grpSpPr>
        <p:pic>
          <p:nvPicPr>
            <p:cNvPr id="44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104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4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10400" y="6096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13" name="Group 86"/>
          <p:cNvGrpSpPr/>
          <p:nvPr/>
        </p:nvGrpSpPr>
        <p:grpSpPr>
          <a:xfrm>
            <a:off x="8677338" y="228600"/>
            <a:ext cx="390462" cy="722654"/>
            <a:chOff x="8677338" y="228600"/>
            <a:chExt cx="390462" cy="722654"/>
          </a:xfrm>
        </p:grpSpPr>
        <p:pic>
          <p:nvPicPr>
            <p:cNvPr id="4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8677338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4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8677338" y="6096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4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5410200" y="1868146"/>
            <a:ext cx="389904" cy="341375"/>
          </a:xfrm>
          <a:prstGeom prst="rect">
            <a:avLst/>
          </a:prstGeom>
          <a:noFill/>
        </p:spPr>
      </p:pic>
      <p:pic>
        <p:nvPicPr>
          <p:cNvPr id="50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62000" y="1868146"/>
            <a:ext cx="389904" cy="341375"/>
          </a:xfrm>
          <a:prstGeom prst="rect">
            <a:avLst/>
          </a:prstGeom>
          <a:noFill/>
        </p:spPr>
      </p:pic>
      <p:pic>
        <p:nvPicPr>
          <p:cNvPr id="54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1524000" y="1868146"/>
            <a:ext cx="389904" cy="341375"/>
          </a:xfrm>
          <a:prstGeom prst="rect">
            <a:avLst/>
          </a:prstGeom>
          <a:noFill/>
        </p:spPr>
      </p:pic>
      <p:grpSp>
        <p:nvGrpSpPr>
          <p:cNvPr id="19" name="Group 95"/>
          <p:cNvGrpSpPr/>
          <p:nvPr/>
        </p:nvGrpSpPr>
        <p:grpSpPr>
          <a:xfrm>
            <a:off x="2276538" y="1868146"/>
            <a:ext cx="390462" cy="722654"/>
            <a:chOff x="2276538" y="1868146"/>
            <a:chExt cx="390462" cy="722654"/>
          </a:xfrm>
        </p:grpSpPr>
        <p:pic>
          <p:nvPicPr>
            <p:cNvPr id="5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2276538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5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2276538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29" name="Group 94"/>
          <p:cNvGrpSpPr/>
          <p:nvPr/>
        </p:nvGrpSpPr>
        <p:grpSpPr>
          <a:xfrm>
            <a:off x="3267138" y="1868146"/>
            <a:ext cx="390462" cy="722654"/>
            <a:chOff x="3267138" y="1868146"/>
            <a:chExt cx="390462" cy="722654"/>
          </a:xfrm>
        </p:grpSpPr>
        <p:pic>
          <p:nvPicPr>
            <p:cNvPr id="6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3267138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3267138" y="2249146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6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4029138" y="1868146"/>
            <a:ext cx="389904" cy="341375"/>
          </a:xfrm>
          <a:prstGeom prst="rect">
            <a:avLst/>
          </a:prstGeom>
          <a:noFill/>
        </p:spPr>
      </p:pic>
      <p:pic>
        <p:nvPicPr>
          <p:cNvPr id="64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4714938" y="1868146"/>
            <a:ext cx="389904" cy="341375"/>
          </a:xfrm>
          <a:prstGeom prst="rect">
            <a:avLst/>
          </a:prstGeom>
          <a:noFill/>
        </p:spPr>
      </p:pic>
      <p:pic>
        <p:nvPicPr>
          <p:cNvPr id="66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162738" y="1868146"/>
            <a:ext cx="389904" cy="341375"/>
          </a:xfrm>
          <a:prstGeom prst="rect">
            <a:avLst/>
          </a:prstGeom>
          <a:noFill/>
        </p:spPr>
      </p:pic>
      <p:pic>
        <p:nvPicPr>
          <p:cNvPr id="6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086600" y="1868146"/>
            <a:ext cx="389904" cy="341375"/>
          </a:xfrm>
          <a:prstGeom prst="rect">
            <a:avLst/>
          </a:prstGeom>
          <a:noFill/>
        </p:spPr>
      </p:pic>
      <p:grpSp>
        <p:nvGrpSpPr>
          <p:cNvPr id="41" name="Group 87"/>
          <p:cNvGrpSpPr/>
          <p:nvPr/>
        </p:nvGrpSpPr>
        <p:grpSpPr>
          <a:xfrm>
            <a:off x="8677338" y="1868146"/>
            <a:ext cx="390462" cy="722654"/>
            <a:chOff x="8677338" y="1868146"/>
            <a:chExt cx="390462" cy="722654"/>
          </a:xfrm>
        </p:grpSpPr>
        <p:pic>
          <p:nvPicPr>
            <p:cNvPr id="7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8677338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7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8677338" y="2249146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7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6200" y="1868146"/>
            <a:ext cx="389904" cy="341375"/>
          </a:xfrm>
          <a:prstGeom prst="rect">
            <a:avLst/>
          </a:prstGeom>
          <a:noFill/>
        </p:spPr>
      </p:pic>
      <p:grpSp>
        <p:nvGrpSpPr>
          <p:cNvPr id="59" name="Group 88"/>
          <p:cNvGrpSpPr/>
          <p:nvPr/>
        </p:nvGrpSpPr>
        <p:grpSpPr>
          <a:xfrm>
            <a:off x="7839138" y="1868146"/>
            <a:ext cx="390462" cy="722654"/>
            <a:chOff x="7839138" y="1868146"/>
            <a:chExt cx="390462" cy="722654"/>
          </a:xfrm>
        </p:grpSpPr>
        <p:pic>
          <p:nvPicPr>
            <p:cNvPr id="52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839138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5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839138" y="2249146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80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74" name="Group 101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103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104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JM\Desktop\20110325_CancerCover_1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399"/>
            <a:ext cx="2478024" cy="29718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295400"/>
          <a:ext cx="2475730" cy="2970213"/>
        </p:xfrm>
        <a:graphic>
          <a:graphicData uri="http://schemas.openxmlformats.org/presentationml/2006/ole">
            <p:oleObj spid="_x0000_s1026" name="Bitmap Image" r:id="rId5" imgW="1428949" imgH="1714739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0472" y="533400"/>
            <a:ext cx="259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Personal Genomics</a:t>
            </a:r>
            <a:endParaRPr lang="en-US" sz="2400" b="1" dirty="0">
              <a:latin typeface="Adobe Garamond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8112" y="533400"/>
            <a:ext cx="243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Cancer Genomics</a:t>
            </a:r>
            <a:endParaRPr lang="en-US" sz="2400" b="1" dirty="0">
              <a:latin typeface="Adobe Garamond Pro" pitchFamily="18" charset="0"/>
            </a:endParaRPr>
          </a:p>
        </p:txBody>
      </p:sp>
      <p:pic>
        <p:nvPicPr>
          <p:cNvPr id="1027" name="Picture 3" descr="C:\Users\JM\Desktop\science_2011_cover.gi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9188" y="3657600"/>
            <a:ext cx="247802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JM\Desktop\20110325_CancerCover_1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399"/>
            <a:ext cx="2478024" cy="29718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295400"/>
          <a:ext cx="2475730" cy="2970213"/>
        </p:xfrm>
        <a:graphic>
          <a:graphicData uri="http://schemas.openxmlformats.org/presentationml/2006/ole">
            <p:oleObj spid="_x0000_s2050" name="Bitmap Image" r:id="rId5" imgW="1428949" imgH="1714739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0472" y="533400"/>
            <a:ext cx="259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Personal Genomics</a:t>
            </a:r>
            <a:endParaRPr lang="en-US" sz="2400" b="1" dirty="0">
              <a:latin typeface="Adobe Garamond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8112" y="533400"/>
            <a:ext cx="243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Cancer Genomics</a:t>
            </a:r>
            <a:endParaRPr lang="en-US" sz="2400" b="1" dirty="0">
              <a:latin typeface="Adobe Garamond Pro" pitchFamily="18" charset="0"/>
            </a:endParaRPr>
          </a:p>
        </p:txBody>
      </p:sp>
      <p:pic>
        <p:nvPicPr>
          <p:cNvPr id="2051" name="Picture 3" descr="C:\Users\JM\AppData\Local\Temp\enhtmlclip\Image.png"/>
          <p:cNvPicPr>
            <a:picLocks noChangeAspect="1" noChangeArrowheads="1"/>
          </p:cNvPicPr>
          <p:nvPr/>
        </p:nvPicPr>
        <p:blipFill>
          <a:blip r:embed="rId6" cstate="print"/>
          <a:srcRect t="31611"/>
          <a:stretch>
            <a:fillRect/>
          </a:stretch>
        </p:blipFill>
        <p:spPr bwMode="auto">
          <a:xfrm>
            <a:off x="2500312" y="4419600"/>
            <a:ext cx="42957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6"/>
          <p:cNvGrpSpPr/>
          <p:nvPr/>
        </p:nvGrpSpPr>
        <p:grpSpPr>
          <a:xfrm>
            <a:off x="609600" y="1447800"/>
            <a:ext cx="390462" cy="722654"/>
            <a:chOff x="609600" y="1447800"/>
            <a:chExt cx="390462" cy="722654"/>
          </a:xfrm>
        </p:grpSpPr>
        <p:pic>
          <p:nvPicPr>
            <p:cNvPr id="23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" y="14478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4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" y="18288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4" name="Group 58"/>
          <p:cNvGrpSpPr/>
          <p:nvPr/>
        </p:nvGrpSpPr>
        <p:grpSpPr>
          <a:xfrm>
            <a:off x="8610600" y="3200400"/>
            <a:ext cx="390462" cy="722654"/>
            <a:chOff x="8610600" y="3200400"/>
            <a:chExt cx="390462" cy="722654"/>
          </a:xfrm>
        </p:grpSpPr>
        <p:pic>
          <p:nvPicPr>
            <p:cNvPr id="2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8610600" y="32004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8610600" y="35814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32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5" name="Group 49"/>
          <p:cNvGrpSpPr/>
          <p:nvPr/>
        </p:nvGrpSpPr>
        <p:grpSpPr>
          <a:xfrm>
            <a:off x="4495800" y="1600200"/>
            <a:ext cx="305236" cy="571882"/>
            <a:chOff x="4495800" y="1600200"/>
            <a:chExt cx="305236" cy="571882"/>
          </a:xfrm>
        </p:grpSpPr>
        <p:pic>
          <p:nvPicPr>
            <p:cNvPr id="38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4495800" y="1600200"/>
              <a:ext cx="304800" cy="266863"/>
            </a:xfrm>
            <a:prstGeom prst="rect">
              <a:avLst/>
            </a:prstGeom>
            <a:noFill/>
          </p:spPr>
        </p:pic>
        <p:pic>
          <p:nvPicPr>
            <p:cNvPr id="39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4495800" y="1905000"/>
              <a:ext cx="305236" cy="267082"/>
            </a:xfrm>
            <a:prstGeom prst="rect">
              <a:avLst/>
            </a:prstGeom>
            <a:noFill/>
          </p:spPr>
        </p:pic>
      </p:grpSp>
      <p:grpSp>
        <p:nvGrpSpPr>
          <p:cNvPr id="6" name="Group 60"/>
          <p:cNvGrpSpPr/>
          <p:nvPr/>
        </p:nvGrpSpPr>
        <p:grpSpPr>
          <a:xfrm>
            <a:off x="2895600" y="533400"/>
            <a:ext cx="225774" cy="417854"/>
            <a:chOff x="7086600" y="4077946"/>
            <a:chExt cx="390462" cy="722654"/>
          </a:xfrm>
        </p:grpSpPr>
        <p:pic>
          <p:nvPicPr>
            <p:cNvPr id="62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7" name="Group 63"/>
          <p:cNvGrpSpPr/>
          <p:nvPr/>
        </p:nvGrpSpPr>
        <p:grpSpPr>
          <a:xfrm>
            <a:off x="7772400" y="228600"/>
            <a:ext cx="390462" cy="722654"/>
            <a:chOff x="7086600" y="4077946"/>
            <a:chExt cx="390462" cy="722654"/>
          </a:xfrm>
        </p:grpSpPr>
        <p:pic>
          <p:nvPicPr>
            <p:cNvPr id="6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9" name="Group 74"/>
          <p:cNvGrpSpPr/>
          <p:nvPr/>
        </p:nvGrpSpPr>
        <p:grpSpPr>
          <a:xfrm>
            <a:off x="6324600" y="228600"/>
            <a:ext cx="143429" cy="265454"/>
            <a:chOff x="7086600" y="4077946"/>
            <a:chExt cx="390462" cy="722654"/>
          </a:xfrm>
        </p:grpSpPr>
        <p:pic>
          <p:nvPicPr>
            <p:cNvPr id="7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7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10" name="Group 77"/>
          <p:cNvGrpSpPr/>
          <p:nvPr/>
        </p:nvGrpSpPr>
        <p:grpSpPr>
          <a:xfrm>
            <a:off x="2057400" y="228600"/>
            <a:ext cx="143429" cy="265454"/>
            <a:chOff x="7086600" y="4077946"/>
            <a:chExt cx="390462" cy="722654"/>
          </a:xfrm>
        </p:grpSpPr>
        <p:pic>
          <p:nvPicPr>
            <p:cNvPr id="79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8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11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9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9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8077200" y="990600"/>
            <a:ext cx="389904" cy="341375"/>
          </a:xfrm>
          <a:prstGeom prst="rect">
            <a:avLst/>
          </a:prstGeom>
          <a:noFill/>
        </p:spPr>
      </p:pic>
      <p:pic>
        <p:nvPicPr>
          <p:cNvPr id="21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315200" y="1828800"/>
            <a:ext cx="304800" cy="266863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609600" y="1447800"/>
            <a:ext cx="390462" cy="722654"/>
            <a:chOff x="609600" y="1447800"/>
            <a:chExt cx="390462" cy="722654"/>
          </a:xfrm>
        </p:grpSpPr>
        <p:pic>
          <p:nvPicPr>
            <p:cNvPr id="23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" y="14478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4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" y="18288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8610600" y="3200400"/>
            <a:ext cx="390462" cy="722654"/>
            <a:chOff x="8610600" y="3200400"/>
            <a:chExt cx="390462" cy="722654"/>
          </a:xfrm>
        </p:grpSpPr>
        <p:pic>
          <p:nvPicPr>
            <p:cNvPr id="2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8610600" y="32004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8610600" y="35814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2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019800" y="1447800"/>
            <a:ext cx="304800" cy="266863"/>
          </a:xfrm>
          <a:prstGeom prst="rect">
            <a:avLst/>
          </a:prstGeom>
          <a:noFill/>
        </p:spPr>
      </p:pic>
      <p:pic>
        <p:nvPicPr>
          <p:cNvPr id="32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pic>
        <p:nvPicPr>
          <p:cNvPr id="33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086600" y="4077946"/>
            <a:ext cx="389904" cy="341375"/>
          </a:xfrm>
          <a:prstGeom prst="rect">
            <a:avLst/>
          </a:prstGeom>
          <a:noFill/>
        </p:spPr>
      </p:pic>
      <p:pic>
        <p:nvPicPr>
          <p:cNvPr id="36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324164" y="2476118"/>
            <a:ext cx="304800" cy="266863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495800" y="1600200"/>
            <a:ext cx="305236" cy="571882"/>
            <a:chOff x="4495800" y="1600200"/>
            <a:chExt cx="305236" cy="571882"/>
          </a:xfrm>
        </p:grpSpPr>
        <p:pic>
          <p:nvPicPr>
            <p:cNvPr id="38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4495800" y="1600200"/>
              <a:ext cx="304800" cy="266863"/>
            </a:xfrm>
            <a:prstGeom prst="rect">
              <a:avLst/>
            </a:prstGeom>
            <a:noFill/>
          </p:spPr>
        </p:pic>
        <p:pic>
          <p:nvPicPr>
            <p:cNvPr id="39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4495800" y="1905000"/>
              <a:ext cx="305236" cy="267082"/>
            </a:xfrm>
            <a:prstGeom prst="rect">
              <a:avLst/>
            </a:prstGeom>
            <a:noFill/>
          </p:spPr>
        </p:pic>
      </p:grpSp>
      <p:pic>
        <p:nvPicPr>
          <p:cNvPr id="40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2438400" y="1524000"/>
            <a:ext cx="304800" cy="266863"/>
          </a:xfrm>
          <a:prstGeom prst="rect">
            <a:avLst/>
          </a:prstGeom>
          <a:noFill/>
        </p:spPr>
      </p:pic>
      <p:pic>
        <p:nvPicPr>
          <p:cNvPr id="4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1905000" y="990600"/>
            <a:ext cx="304800" cy="266863"/>
          </a:xfrm>
          <a:prstGeom prst="rect">
            <a:avLst/>
          </a:prstGeom>
          <a:noFill/>
        </p:spPr>
      </p:pic>
      <p:pic>
        <p:nvPicPr>
          <p:cNvPr id="44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934200" y="609600"/>
            <a:ext cx="223574" cy="195747"/>
          </a:xfrm>
          <a:prstGeom prst="rect">
            <a:avLst/>
          </a:prstGeom>
          <a:noFill/>
        </p:spPr>
      </p:pic>
      <p:grpSp>
        <p:nvGrpSpPr>
          <p:cNvPr id="61" name="Group 60"/>
          <p:cNvGrpSpPr/>
          <p:nvPr/>
        </p:nvGrpSpPr>
        <p:grpSpPr>
          <a:xfrm>
            <a:off x="2895600" y="533400"/>
            <a:ext cx="225774" cy="417854"/>
            <a:chOff x="7086600" y="4077946"/>
            <a:chExt cx="390462" cy="722654"/>
          </a:xfrm>
        </p:grpSpPr>
        <p:pic>
          <p:nvPicPr>
            <p:cNvPr id="62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7772400" y="228600"/>
            <a:ext cx="390462" cy="722654"/>
            <a:chOff x="7086600" y="4077946"/>
            <a:chExt cx="390462" cy="722654"/>
          </a:xfrm>
        </p:grpSpPr>
        <p:pic>
          <p:nvPicPr>
            <p:cNvPr id="6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6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4800600" y="457200"/>
            <a:ext cx="266565" cy="233386"/>
          </a:xfrm>
          <a:prstGeom prst="rect">
            <a:avLst/>
          </a:prstGeom>
          <a:noFill/>
        </p:spPr>
      </p:pic>
      <p:pic>
        <p:nvPicPr>
          <p:cNvPr id="7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3886200" y="152400"/>
            <a:ext cx="143224" cy="125398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6324600" y="228600"/>
            <a:ext cx="143429" cy="265454"/>
            <a:chOff x="7086600" y="4077946"/>
            <a:chExt cx="390462" cy="722654"/>
          </a:xfrm>
        </p:grpSpPr>
        <p:pic>
          <p:nvPicPr>
            <p:cNvPr id="7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7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78" name="Group 77"/>
          <p:cNvGrpSpPr/>
          <p:nvPr/>
        </p:nvGrpSpPr>
        <p:grpSpPr>
          <a:xfrm>
            <a:off x="2057400" y="228600"/>
            <a:ext cx="143429" cy="265454"/>
            <a:chOff x="7086600" y="4077946"/>
            <a:chExt cx="390462" cy="722654"/>
          </a:xfrm>
        </p:grpSpPr>
        <p:pic>
          <p:nvPicPr>
            <p:cNvPr id="79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8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89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9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9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4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5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5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6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2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3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4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5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/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4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5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5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6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4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5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5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6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0"/>
          <p:cNvGrpSpPr/>
          <p:nvPr/>
        </p:nvGrpSpPr>
        <p:grpSpPr>
          <a:xfrm>
            <a:off x="4343400" y="3962400"/>
            <a:ext cx="841248" cy="2502932"/>
            <a:chOff x="4343400" y="3962400"/>
            <a:chExt cx="841248" cy="2502932"/>
          </a:xfrm>
        </p:grpSpPr>
        <p:pic>
          <p:nvPicPr>
            <p:cNvPr id="1028" name="Picture 4" descr="C:\Users\JM\Desktop\Untitled-2.png"/>
            <p:cNvPicPr>
              <a:picLocks noChangeAspect="1" noChangeArrowheads="1"/>
            </p:cNvPicPr>
            <p:nvPr/>
          </p:nvPicPr>
          <p:blipFill>
            <a:blip r:embed="rId2" cstate="print"/>
            <a:srcRect r="-8183" b="-33333"/>
            <a:stretch>
              <a:fillRect/>
            </a:stretch>
          </p:blipFill>
          <p:spPr bwMode="auto">
            <a:xfrm>
              <a:off x="4343400" y="5486400"/>
              <a:ext cx="838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31" name="Picture 7" descr="C:\Users\JM\Desktop\Untitled-3.png"/>
            <p:cNvPicPr>
              <a:picLocks noChangeArrowheads="1"/>
            </p:cNvPicPr>
            <p:nvPr/>
          </p:nvPicPr>
          <p:blipFill>
            <a:blip r:embed="rId3" cstate="print"/>
            <a:srcRect l="-9846" t="-14286" r="-8304" b="-57143"/>
            <a:stretch>
              <a:fillRect/>
            </a:stretch>
          </p:blipFill>
          <p:spPr bwMode="auto">
            <a:xfrm>
              <a:off x="4343400" y="3962400"/>
              <a:ext cx="84124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343400" y="6096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tumor</a:t>
              </a:r>
              <a:endParaRPr lang="en-US" dirty="0">
                <a:latin typeface="Arno Pro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43400" y="4572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normal</a:t>
              </a:r>
              <a:endParaRPr lang="en-US" dirty="0">
                <a:latin typeface="Arno Pro" pitchFamily="18" charset="0"/>
              </a:endParaRPr>
            </a:p>
          </p:txBody>
        </p:sp>
      </p:grpSp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2" name="Group 85"/>
          <p:cNvGrpSpPr/>
          <p:nvPr/>
        </p:nvGrpSpPr>
        <p:grpSpPr>
          <a:xfrm>
            <a:off x="4800600" y="2895600"/>
            <a:ext cx="1295400" cy="3733800"/>
            <a:chOff x="4800600" y="2895600"/>
            <a:chExt cx="1295400" cy="3733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800600" y="4800600"/>
              <a:ext cx="1295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00600" y="56388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76800" y="2895600"/>
              <a:ext cx="1219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76800" y="4191000"/>
              <a:ext cx="12192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1"/>
          <p:cNvGrpSpPr/>
          <p:nvPr/>
        </p:nvGrpSpPr>
        <p:grpSpPr>
          <a:xfrm>
            <a:off x="2514600" y="3962400"/>
            <a:ext cx="1828800" cy="2743200"/>
            <a:chOff x="2514600" y="3962400"/>
            <a:chExt cx="1828800" cy="2743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4600" y="54864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4600" y="6400800"/>
              <a:ext cx="1828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14600" y="3962400"/>
              <a:ext cx="18288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514600" y="4876800"/>
              <a:ext cx="18288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>
            <a:off x="6096000" y="2895600"/>
            <a:ext cx="2133600" cy="3771900"/>
            <a:chOff x="6096000" y="2895600"/>
            <a:chExt cx="2133600" cy="3771900"/>
          </a:xfrm>
        </p:grpSpPr>
        <p:pic>
          <p:nvPicPr>
            <p:cNvPr id="1030" name="Picture 6" descr="C:\Users\JM\Desktop\karyograms670.jpg"/>
            <p:cNvPicPr>
              <a:picLocks noChangeArrowheads="1"/>
            </p:cNvPicPr>
            <p:nvPr/>
          </p:nvPicPr>
          <p:blipFill>
            <a:blip r:embed="rId5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5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75 -0.0305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562600" y="267946"/>
            <a:ext cx="390462" cy="722654"/>
            <a:chOff x="5562600" y="267946"/>
            <a:chExt cx="390462" cy="722654"/>
          </a:xfrm>
        </p:grpSpPr>
        <p:pic>
          <p:nvPicPr>
            <p:cNvPr id="22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5562600" y="26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5562600" y="64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33400" y="228600"/>
            <a:ext cx="390462" cy="722654"/>
            <a:chOff x="533400" y="228600"/>
            <a:chExt cx="390462" cy="722654"/>
          </a:xfrm>
        </p:grpSpPr>
        <p:pic>
          <p:nvPicPr>
            <p:cNvPr id="24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5334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533400" y="6096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7924800" y="267946"/>
            <a:ext cx="390462" cy="722654"/>
            <a:chOff x="7924800" y="267946"/>
            <a:chExt cx="390462" cy="722654"/>
          </a:xfrm>
        </p:grpSpPr>
        <p:pic>
          <p:nvPicPr>
            <p:cNvPr id="27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924800" y="26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8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924800" y="64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7162800" y="1868146"/>
            <a:ext cx="390462" cy="722654"/>
            <a:chOff x="7162800" y="1868146"/>
            <a:chExt cx="390462" cy="722654"/>
          </a:xfrm>
        </p:grpSpPr>
        <p:pic>
          <p:nvPicPr>
            <p:cNvPr id="29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8001000" y="1868146"/>
            <a:ext cx="390462" cy="722654"/>
            <a:chOff x="8001000" y="1868146"/>
            <a:chExt cx="390462" cy="722654"/>
          </a:xfrm>
        </p:grpSpPr>
        <p:pic>
          <p:nvPicPr>
            <p:cNvPr id="32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80010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8001000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39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40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20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JM</cp:lastModifiedBy>
  <cp:revision>31</cp:revision>
  <dcterms:created xsi:type="dcterms:W3CDTF">2013-09-25T03:27:40Z</dcterms:created>
  <dcterms:modified xsi:type="dcterms:W3CDTF">2013-09-25T19:48:05Z</dcterms:modified>
</cp:coreProperties>
</file>