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47" autoAdjust="0"/>
    <p:restoredTop sz="98711" autoAdjust="0"/>
  </p:normalViewPr>
  <p:slideViewPr>
    <p:cSldViewPr snapToGrid="0" snapToObjects="1">
      <p:cViewPr varScale="1">
        <p:scale>
          <a:sx n="125" d="100"/>
          <a:sy n="125" d="100"/>
        </p:scale>
        <p:origin x="-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1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47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17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49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9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2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55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0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4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06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E970-7748-0B45-8496-62E98C0D13F3}" type="datetimeFigureOut">
              <a:rPr lang="en-US" smtClean="0"/>
              <a:t>9/24/13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D9245-5ECE-3741-A086-DF7B460E4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37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2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First look at SNP aggregation around SV breakpoints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Sep 25,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102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Chromatin aggregation</a:t>
            </a:r>
            <a:endParaRPr lang="en-US" dirty="0"/>
          </a:p>
        </p:txBody>
      </p:sp>
      <p:pic>
        <p:nvPicPr>
          <p:cNvPr id="4" name="Picture 3" descr="Khurana4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18" t="13089" b="62815"/>
          <a:stretch/>
        </p:blipFill>
        <p:spPr>
          <a:xfrm>
            <a:off x="457200" y="1519952"/>
            <a:ext cx="8229600" cy="445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9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07532"/>
            <a:ext cx="6400800" cy="37504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0"/>
            <a:ext cx="6400800" cy="3716740"/>
          </a:xfrm>
          <a:prstGeom prst="rect">
            <a:avLst/>
          </a:prstGeom>
          <a:ln>
            <a:solidFill>
              <a:srgbClr val="4F81BD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1957951" cy="4991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SNP aggregation</a:t>
            </a:r>
            <a:br>
              <a:rPr lang="en-US" dirty="0" smtClean="0"/>
            </a:br>
            <a:r>
              <a:rPr lang="en-US" dirty="0" smtClean="0"/>
              <a:t>around NH </a:t>
            </a:r>
            <a:r>
              <a:rPr lang="en-US" dirty="0" err="1" smtClean="0"/>
              <a:t>bkpts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1500" y="-18458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0103" y="3023"/>
            <a:ext cx="585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22416" y="3162812"/>
            <a:ext cx="12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43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with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List of breakpoints is not entirely sorted</a:t>
            </a:r>
          </a:p>
          <a:p>
            <a:r>
              <a:rPr lang="en-US" dirty="0" smtClean="0"/>
              <a:t>Need to make correction for genome accessibility</a:t>
            </a:r>
          </a:p>
          <a:p>
            <a:pPr lvl="1"/>
            <a:r>
              <a:rPr lang="en-US" dirty="0" smtClean="0"/>
              <a:t>Extending chromosomes with 10M of N</a:t>
            </a:r>
          </a:p>
          <a:p>
            <a:pPr lvl="1"/>
            <a:r>
              <a:rPr lang="en-US" dirty="0" smtClean="0"/>
              <a:t>Correcting by calculating  the fraction N bases within aggregation window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5590408"/>
            <a:ext cx="6002977" cy="0"/>
          </a:xfrm>
          <a:prstGeom prst="line">
            <a:avLst/>
          </a:prstGeom>
          <a:ln w="7620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410128" y="5500401"/>
            <a:ext cx="320009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0106" y="5380402"/>
            <a:ext cx="3340091" cy="0"/>
          </a:xfrm>
          <a:prstGeom prst="line">
            <a:avLst/>
          </a:prstGeom>
          <a:ln w="28575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20197" y="5040366"/>
            <a:ext cx="994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Window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70128" y="5756831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SV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2387" y="5089924"/>
            <a:ext cx="1468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Chromosome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414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Corrected aggregation</a:t>
            </a:r>
            <a:br>
              <a:rPr lang="en-US" dirty="0" smtClean="0"/>
            </a:br>
            <a:r>
              <a:rPr lang="en-US" dirty="0" smtClean="0"/>
              <a:t>around NH </a:t>
            </a:r>
            <a:r>
              <a:rPr lang="en-US" dirty="0" err="1" smtClean="0"/>
              <a:t>bkpts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7600" y="70007"/>
            <a:ext cx="5486400" cy="32146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7600" y="3546614"/>
            <a:ext cx="5486400" cy="32013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072508" y="3589199"/>
            <a:ext cx="1116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61500" y="51549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32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0035" y="3429000"/>
            <a:ext cx="5863965" cy="3429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617" y="0"/>
            <a:ext cx="5841383" cy="3429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378960" y="325120"/>
            <a:ext cx="585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38570" y="3459480"/>
            <a:ext cx="1116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Corrected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03155" y="1869758"/>
            <a:ext cx="2976880" cy="1452562"/>
          </a:xfrm>
        </p:spPr>
        <p:txBody>
          <a:bodyPr>
            <a:normAutofit/>
          </a:bodyPr>
          <a:lstStyle/>
          <a:p>
            <a:r>
              <a:rPr lang="en-US" dirty="0" smtClean="0"/>
              <a:t>Chromatin</a:t>
            </a:r>
            <a:br>
              <a:rPr lang="en-US" dirty="0" smtClean="0"/>
            </a:br>
            <a:r>
              <a:rPr lang="en-US" dirty="0" smtClean="0"/>
              <a:t>aggregation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935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HR.40000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4572000" cy="2643587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Aggregation around </a:t>
            </a:r>
            <a:r>
              <a:rPr lang="en-US" dirty="0" err="1" smtClean="0"/>
              <a:t>bkpts</a:t>
            </a:r>
            <a:r>
              <a:rPr lang="en-US" dirty="0" smtClean="0"/>
              <a:t> of different mechanisms</a:t>
            </a:r>
            <a:endParaRPr lang="en-US" dirty="0"/>
          </a:p>
        </p:txBody>
      </p:sp>
      <p:pic>
        <p:nvPicPr>
          <p:cNvPr id="7" name="Picture 6" descr="NAHR.400000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17638"/>
            <a:ext cx="4572000" cy="2643587"/>
          </a:xfrm>
          <a:prstGeom prst="rect">
            <a:avLst/>
          </a:prstGeom>
        </p:spPr>
      </p:pic>
      <p:pic>
        <p:nvPicPr>
          <p:cNvPr id="8" name="Picture 7" descr="TEI.400000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61225"/>
            <a:ext cx="4572000" cy="2643587"/>
          </a:xfrm>
          <a:prstGeom prst="rect">
            <a:avLst/>
          </a:prstGeom>
        </p:spPr>
      </p:pic>
      <p:pic>
        <p:nvPicPr>
          <p:cNvPr id="9" name="Picture 8" descr="VNTR.400000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61225"/>
            <a:ext cx="4572000" cy="2643587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191506" y="881609"/>
            <a:ext cx="2869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All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8000"/>
                </a:solidFill>
              </a:rPr>
              <a:t>CA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CG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rgbClr val="FF0000"/>
                </a:solidFill>
              </a:rPr>
              <a:t>CT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FF00"/>
                </a:solidFill>
              </a:rPr>
              <a:t>TA</a:t>
            </a:r>
            <a:r>
              <a:rPr lang="en-US" b="1" dirty="0" smtClean="0"/>
              <a:t>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TC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FF"/>
                </a:solidFill>
              </a:rPr>
              <a:t>TG</a:t>
            </a:r>
            <a:endParaRPr lang="en-US" b="1" dirty="0">
              <a:solidFill>
                <a:srgbClr val="FF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1436577"/>
            <a:ext cx="477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089723" y="1436577"/>
            <a:ext cx="736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NAHR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070087"/>
            <a:ext cx="468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089723" y="40922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VNTR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76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1184</TotalTime>
  <Words>111</Words>
  <Application>Microsoft Macintosh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First look at SNP aggregation around SV breakpoints</vt:lpstr>
      <vt:lpstr>Chromatin aggregation</vt:lpstr>
      <vt:lpstr>SNP aggregation around NH bkpts</vt:lpstr>
      <vt:lpstr>Issues with calculations</vt:lpstr>
      <vt:lpstr>Corrected aggregation around NH bkpts</vt:lpstr>
      <vt:lpstr>Chromatin aggregation</vt:lpstr>
      <vt:lpstr>Aggregation around bkpts of different mechanisms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39</cp:revision>
  <dcterms:created xsi:type="dcterms:W3CDTF">2013-09-24T20:18:00Z</dcterms:created>
  <dcterms:modified xsi:type="dcterms:W3CDTF">2013-09-25T16:02:07Z</dcterms:modified>
</cp:coreProperties>
</file>