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047" autoAdjust="0"/>
    <p:restoredTop sz="98711" autoAdjust="0"/>
  </p:normalViewPr>
  <p:slideViewPr>
    <p:cSldViewPr snapToGrid="0" snapToObjects="1">
      <p:cViewPr varScale="1">
        <p:scale>
          <a:sx n="125" d="100"/>
          <a:sy n="125" d="100"/>
        </p:scale>
        <p:origin x="-8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FE970-7748-0B45-8496-62E98C0D13F3}" type="datetimeFigureOut">
              <a:rPr lang="en-US" smtClean="0"/>
              <a:t>9/24/13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9245-5ECE-3741-A086-DF7B460E4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919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FE970-7748-0B45-8496-62E98C0D13F3}" type="datetimeFigureOut">
              <a:rPr lang="en-US" smtClean="0"/>
              <a:t>9/24/13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9245-5ECE-3741-A086-DF7B460E4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747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FE970-7748-0B45-8496-62E98C0D13F3}" type="datetimeFigureOut">
              <a:rPr lang="en-US" smtClean="0"/>
              <a:t>9/24/13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9245-5ECE-3741-A086-DF7B460E4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917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FE970-7748-0B45-8496-62E98C0D13F3}" type="datetimeFigureOut">
              <a:rPr lang="en-US" smtClean="0"/>
              <a:t>9/24/13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9245-5ECE-3741-A086-DF7B460E4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649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FE970-7748-0B45-8496-62E98C0D13F3}" type="datetimeFigureOut">
              <a:rPr lang="en-US" smtClean="0"/>
              <a:t>9/24/13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9245-5ECE-3741-A086-DF7B460E4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990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FE970-7748-0B45-8496-62E98C0D13F3}" type="datetimeFigureOut">
              <a:rPr lang="en-US" smtClean="0"/>
              <a:t>9/24/13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9245-5ECE-3741-A086-DF7B460E4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727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FE970-7748-0B45-8496-62E98C0D13F3}" type="datetimeFigureOut">
              <a:rPr lang="en-US" smtClean="0"/>
              <a:t>9/24/13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9245-5ECE-3741-A086-DF7B460E4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155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FE970-7748-0B45-8496-62E98C0D13F3}" type="datetimeFigureOut">
              <a:rPr lang="en-US" smtClean="0"/>
              <a:t>9/24/13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9245-5ECE-3741-A086-DF7B460E4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409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FE970-7748-0B45-8496-62E98C0D13F3}" type="datetimeFigureOut">
              <a:rPr lang="en-US" smtClean="0"/>
              <a:t>9/24/13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9245-5ECE-3741-A086-DF7B460E4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409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FE970-7748-0B45-8496-62E98C0D13F3}" type="datetimeFigureOut">
              <a:rPr lang="en-US" smtClean="0"/>
              <a:t>9/24/13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9245-5ECE-3741-A086-DF7B460E4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543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FE970-7748-0B45-8496-62E98C0D13F3}" type="datetimeFigureOut">
              <a:rPr lang="en-US" smtClean="0"/>
              <a:t>9/24/13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D9245-5ECE-3741-A086-DF7B460E4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306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FE970-7748-0B45-8496-62E98C0D13F3}" type="datetimeFigureOut">
              <a:rPr lang="en-US" smtClean="0"/>
              <a:t>9/24/13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D9245-5ECE-3741-A086-DF7B460E4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037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png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First look at SNP aggregation around SV breakpoints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Alexej Abyzov</a:t>
            </a:r>
          </a:p>
          <a:p>
            <a:r>
              <a:rPr lang="en-US" dirty="0" smtClean="0"/>
              <a:t>Sep 25,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102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Chromatin aggregation</a:t>
            </a:r>
            <a:endParaRPr lang="en-US" dirty="0"/>
          </a:p>
        </p:txBody>
      </p:sp>
      <p:pic>
        <p:nvPicPr>
          <p:cNvPr id="4" name="Picture 3" descr="Khurana4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18" t="13089" b="62815"/>
          <a:stretch/>
        </p:blipFill>
        <p:spPr>
          <a:xfrm>
            <a:off x="457200" y="1519952"/>
            <a:ext cx="8229600" cy="445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996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07532"/>
            <a:ext cx="6400800" cy="375046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0" y="0"/>
            <a:ext cx="6400800" cy="3716740"/>
          </a:xfrm>
          <a:prstGeom prst="rect">
            <a:avLst/>
          </a:prstGeom>
          <a:ln>
            <a:solidFill>
              <a:srgbClr val="4F81BD"/>
            </a:solidFill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1957951" cy="49911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SNP aggregation</a:t>
            </a:r>
            <a:br>
              <a:rPr lang="en-US" dirty="0" smtClean="0"/>
            </a:br>
            <a:r>
              <a:rPr lang="en-US" dirty="0" smtClean="0"/>
              <a:t>around NH </a:t>
            </a:r>
            <a:r>
              <a:rPr lang="en-US" dirty="0" err="1" smtClean="0"/>
              <a:t>bkpts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91500" y="-18458"/>
            <a:ext cx="28699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All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008000"/>
                </a:solidFill>
              </a:rPr>
              <a:t>CA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0000FF"/>
                </a:solidFill>
              </a:rPr>
              <a:t>CG</a:t>
            </a:r>
            <a:r>
              <a:rPr lang="en-US" b="1" dirty="0" smtClean="0"/>
              <a:t>, </a:t>
            </a:r>
            <a:r>
              <a:rPr lang="en-US" sz="2400" b="1" dirty="0" smtClean="0">
                <a:solidFill>
                  <a:srgbClr val="FF0000"/>
                </a:solidFill>
              </a:rPr>
              <a:t>CT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FFFF00"/>
                </a:solidFill>
              </a:rPr>
              <a:t>TA</a:t>
            </a:r>
            <a:r>
              <a:rPr lang="en-US" b="1" dirty="0" smtClean="0"/>
              <a:t>, 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TC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FF00FF"/>
                </a:solidFill>
              </a:rPr>
              <a:t>TG</a:t>
            </a:r>
            <a:endParaRPr lang="en-US" b="1" dirty="0">
              <a:solidFill>
                <a:srgbClr val="FF00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50103" y="3023"/>
            <a:ext cx="585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Raw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22416" y="3162812"/>
            <a:ext cx="1264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Normalized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433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with calculations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of breakpoints is not entirely sorted</a:t>
            </a:r>
          </a:p>
          <a:p>
            <a:r>
              <a:rPr lang="en-US" dirty="0" smtClean="0"/>
              <a:t>Need to make correction for genome accessibility</a:t>
            </a:r>
          </a:p>
          <a:p>
            <a:pPr lvl="1"/>
            <a:r>
              <a:rPr lang="en-US" dirty="0" smtClean="0"/>
              <a:t>Extending chromosomes with 10M of N</a:t>
            </a:r>
          </a:p>
          <a:p>
            <a:pPr lvl="1"/>
            <a:r>
              <a:rPr lang="en-US" dirty="0" smtClean="0"/>
              <a:t>Correcting by calculating  the fraction N bases within aggregation window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5590408"/>
            <a:ext cx="6002977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410128" y="5500401"/>
            <a:ext cx="320009" cy="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3880106" y="5380402"/>
            <a:ext cx="3340091" cy="0"/>
          </a:xfrm>
          <a:prstGeom prst="line">
            <a:avLst/>
          </a:prstGeom>
          <a:ln w="28575" cmpd="sng">
            <a:solidFill>
              <a:srgbClr val="FF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220197" y="5040366"/>
            <a:ext cx="994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Window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70128" y="5756831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SV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2387" y="5089924"/>
            <a:ext cx="1468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Chromosome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414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Corrected aggregation</a:t>
            </a:r>
            <a:br>
              <a:rPr lang="en-US" dirty="0" smtClean="0"/>
            </a:br>
            <a:r>
              <a:rPr lang="en-US" dirty="0" smtClean="0"/>
              <a:t>around NH </a:t>
            </a:r>
            <a:r>
              <a:rPr lang="en-US" dirty="0" err="1" smtClean="0"/>
              <a:t>bkpts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7600" y="70007"/>
            <a:ext cx="5486400" cy="321468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7600" y="3546614"/>
            <a:ext cx="5486400" cy="32013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072508" y="3589199"/>
            <a:ext cx="1116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Corrected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961500" y="51549"/>
            <a:ext cx="28699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All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008000"/>
                </a:solidFill>
              </a:rPr>
              <a:t>CA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0000FF"/>
                </a:solidFill>
              </a:rPr>
              <a:t>CG</a:t>
            </a:r>
            <a:r>
              <a:rPr lang="en-US" b="1" dirty="0" smtClean="0"/>
              <a:t>, </a:t>
            </a:r>
            <a:r>
              <a:rPr lang="en-US" sz="2400" b="1" dirty="0" smtClean="0">
                <a:solidFill>
                  <a:srgbClr val="FF0000"/>
                </a:solidFill>
              </a:rPr>
              <a:t>CT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FFFF00"/>
                </a:solidFill>
              </a:rPr>
              <a:t>TA</a:t>
            </a:r>
            <a:r>
              <a:rPr lang="en-US" b="1" dirty="0" smtClean="0"/>
              <a:t>, 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TC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FF00FF"/>
                </a:solidFill>
              </a:rPr>
              <a:t>TG</a:t>
            </a:r>
            <a:endParaRPr lang="en-US" b="1" dirty="0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632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0035" y="3429000"/>
            <a:ext cx="5863965" cy="3429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2617" y="0"/>
            <a:ext cx="5841383" cy="3429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378960" y="325120"/>
            <a:ext cx="585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Raw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238570" y="3459480"/>
            <a:ext cx="1116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Corrected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03155" y="1869758"/>
            <a:ext cx="2976880" cy="1452562"/>
          </a:xfrm>
        </p:spPr>
        <p:txBody>
          <a:bodyPr>
            <a:normAutofit/>
          </a:bodyPr>
          <a:lstStyle/>
          <a:p>
            <a:r>
              <a:rPr lang="en-US" dirty="0" smtClean="0"/>
              <a:t>Chromatin</a:t>
            </a:r>
            <a:br>
              <a:rPr lang="en-US" dirty="0" smtClean="0"/>
            </a:br>
            <a:r>
              <a:rPr lang="en-US" dirty="0" smtClean="0"/>
              <a:t>aggregation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935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HR.400000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17638"/>
            <a:ext cx="4572000" cy="2643587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Aggregation around </a:t>
            </a:r>
            <a:r>
              <a:rPr lang="en-US" dirty="0" err="1" smtClean="0"/>
              <a:t>bkpts</a:t>
            </a:r>
            <a:r>
              <a:rPr lang="en-US" dirty="0" smtClean="0"/>
              <a:t> of different mechanisms</a:t>
            </a:r>
            <a:endParaRPr lang="en-US" dirty="0"/>
          </a:p>
        </p:txBody>
      </p:sp>
      <p:pic>
        <p:nvPicPr>
          <p:cNvPr id="7" name="Picture 6" descr="NAHR.400000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417638"/>
            <a:ext cx="4572000" cy="2643587"/>
          </a:xfrm>
          <a:prstGeom prst="rect">
            <a:avLst/>
          </a:prstGeom>
        </p:spPr>
      </p:pic>
      <p:pic>
        <p:nvPicPr>
          <p:cNvPr id="8" name="Picture 7" descr="TEI.4000000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61225"/>
            <a:ext cx="4572000" cy="2643587"/>
          </a:xfrm>
          <a:prstGeom prst="rect">
            <a:avLst/>
          </a:prstGeom>
        </p:spPr>
      </p:pic>
      <p:pic>
        <p:nvPicPr>
          <p:cNvPr id="9" name="Picture 8" descr="VNTR.4000000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4061225"/>
            <a:ext cx="4572000" cy="264358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191506" y="881609"/>
            <a:ext cx="28699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All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008000"/>
                </a:solidFill>
              </a:rPr>
              <a:t>CA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0000FF"/>
                </a:solidFill>
              </a:rPr>
              <a:t>CG</a:t>
            </a:r>
            <a:r>
              <a:rPr lang="en-US" b="1" dirty="0" smtClean="0"/>
              <a:t>, </a:t>
            </a:r>
            <a:r>
              <a:rPr lang="en-US" sz="2400" b="1" dirty="0" smtClean="0">
                <a:solidFill>
                  <a:srgbClr val="FF0000"/>
                </a:solidFill>
              </a:rPr>
              <a:t>CT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FFFF00"/>
                </a:solidFill>
              </a:rPr>
              <a:t>TA</a:t>
            </a:r>
            <a:r>
              <a:rPr lang="en-US" b="1" dirty="0" smtClean="0"/>
              <a:t>, 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TC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FF00FF"/>
                </a:solidFill>
              </a:rPr>
              <a:t>TG</a:t>
            </a:r>
            <a:endParaRPr lang="en-US" b="1" dirty="0">
              <a:solidFill>
                <a:srgbClr val="FF00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1436577"/>
            <a:ext cx="477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NH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089723" y="1436577"/>
            <a:ext cx="736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NAHR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" y="4070087"/>
            <a:ext cx="468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TEI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089723" y="4092268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VNTR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76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1184</TotalTime>
  <Words>111</Words>
  <Application>Microsoft Macintosh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First look at SNP aggregation around SV breakpoints</vt:lpstr>
      <vt:lpstr>Chromatin aggregation</vt:lpstr>
      <vt:lpstr>SNP aggregation around NH bkpts</vt:lpstr>
      <vt:lpstr>Issues with calculations</vt:lpstr>
      <vt:lpstr>Corrected aggregation around NH bkpts</vt:lpstr>
      <vt:lpstr>Chromatin aggregation</vt:lpstr>
      <vt:lpstr>Aggregation around bkpts of different mechanisms</vt:lpstr>
    </vt:vector>
  </TitlesOfParts>
  <Company>Yale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Alexej Abyzov</dc:creator>
  <cp:lastModifiedBy>Alexej Abyzov</cp:lastModifiedBy>
  <cp:revision>39</cp:revision>
  <dcterms:created xsi:type="dcterms:W3CDTF">2013-09-24T20:18:00Z</dcterms:created>
  <dcterms:modified xsi:type="dcterms:W3CDTF">2013-09-25T16:02:07Z</dcterms:modified>
</cp:coreProperties>
</file>