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1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2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43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4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3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4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0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DBD7D-FF70-45AC-B8AD-19B64670117B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33D5-D992-44B0-8C69-23EA478114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1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TAR Classifications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365579"/>
              </p:ext>
            </p:extLst>
          </p:nvPr>
        </p:nvGraphicFramePr>
        <p:xfrm>
          <a:off x="152400" y="1133474"/>
          <a:ext cx="8229602" cy="2447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173"/>
                <a:gridCol w="865091"/>
                <a:gridCol w="1147136"/>
                <a:gridCol w="1143000"/>
                <a:gridCol w="968489"/>
                <a:gridCol w="1099571"/>
                <a:gridCol w="1099571"/>
                <a:gridCol w="1099571"/>
              </a:tblGrid>
              <a:tr h="530875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effectLst/>
                        </a:rPr>
                        <a:t>HOT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Intronic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Intergenic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>
                          <a:effectLst/>
                        </a:rPr>
                        <a:t>incRNA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Promoter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>
                          <a:effectLst/>
                        </a:rPr>
                        <a:t>Enhancer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Clustered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Human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7991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(2,300)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444,507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(678,905)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226,853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(139,924)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73,726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(35,537)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56,092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(121,204)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26,627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(15,682)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8189 (20,825)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Worm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1770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(671)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152,880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(21,770)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13,871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(1,783)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2234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(1,891)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192,859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(31,009)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34,245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(12,116)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10912 (6,893)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639017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Fly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187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(313)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61,278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(30,522)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7802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(5,297)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402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(1,133)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43,956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(18,204)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12,066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(16,370)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1496 (1,801)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4674275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i="1" dirty="0" smtClean="0"/>
              <a:t>Chr     Start	           End	             Overlapping elements</a:t>
            </a:r>
          </a:p>
          <a:p>
            <a:r>
              <a:rPr lang="sv-SE" dirty="0" smtClean="0"/>
              <a:t>10      1151207                   1163968                       Enhancer,Intron,incRNA  .        +</a:t>
            </a:r>
            <a:endParaRPr lang="sv-SE" dirty="0"/>
          </a:p>
          <a:p>
            <a:r>
              <a:rPr lang="sv-SE" dirty="0"/>
              <a:t>10      1164243 </a:t>
            </a:r>
            <a:r>
              <a:rPr lang="sv-SE" dirty="0" smtClean="0"/>
              <a:t>                  1169746                       Intron,incRNA                    .        +</a:t>
            </a:r>
            <a:endParaRPr lang="sv-SE" dirty="0"/>
          </a:p>
          <a:p>
            <a:r>
              <a:rPr lang="sv-SE" dirty="0"/>
              <a:t>10      1170042 </a:t>
            </a:r>
            <a:r>
              <a:rPr lang="sv-SE" dirty="0" smtClean="0"/>
              <a:t>                  1170157                       Intron, </a:t>
            </a:r>
            <a:r>
              <a:rPr lang="sv-SE" b="1" i="1" dirty="0" smtClean="0"/>
              <a:t>Clustered</a:t>
            </a:r>
            <a:r>
              <a:rPr lang="sv-SE" dirty="0" smtClean="0"/>
              <a:t>               .        +</a:t>
            </a:r>
            <a:endParaRPr lang="sv-SE" dirty="0"/>
          </a:p>
          <a:p>
            <a:r>
              <a:rPr lang="sv-SE" dirty="0"/>
              <a:t>10      1170292 </a:t>
            </a:r>
            <a:r>
              <a:rPr lang="sv-SE" dirty="0" smtClean="0"/>
              <a:t>                  1170849                       Intron, HOT                        .        +</a:t>
            </a:r>
            <a:endParaRPr lang="sv-SE" dirty="0"/>
          </a:p>
          <a:p>
            <a:r>
              <a:rPr lang="sv-SE" dirty="0" smtClean="0"/>
              <a:t>10      </a:t>
            </a:r>
            <a:r>
              <a:rPr lang="sv-SE" dirty="0"/>
              <a:t>1178237 </a:t>
            </a:r>
            <a:r>
              <a:rPr lang="sv-SE" dirty="0" smtClean="0"/>
              <a:t>                  1184611                       Enhancer                            .        +</a:t>
            </a:r>
            <a:endParaRPr lang="sv-SE" dirty="0"/>
          </a:p>
          <a:p>
            <a:r>
              <a:rPr lang="sv-SE" dirty="0"/>
              <a:t>10      1185031 </a:t>
            </a:r>
            <a:r>
              <a:rPr lang="sv-SE" dirty="0" smtClean="0"/>
              <a:t>                  1185560                        .                                           .        +</a:t>
            </a:r>
            <a:endParaRPr lang="sv-S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New TAR BED files: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53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Clustered TAR classifications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68644"/>
              </p:ext>
            </p:extLst>
          </p:nvPr>
        </p:nvGraphicFramePr>
        <p:xfrm>
          <a:off x="76201" y="1905000"/>
          <a:ext cx="8991599" cy="3124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166"/>
                <a:gridCol w="697624"/>
                <a:gridCol w="930166"/>
                <a:gridCol w="930166"/>
                <a:gridCol w="930166"/>
                <a:gridCol w="754925"/>
                <a:gridCol w="636397"/>
                <a:gridCol w="636397"/>
                <a:gridCol w="995318"/>
                <a:gridCol w="913876"/>
                <a:gridCol w="636398"/>
              </a:tblGrid>
              <a:tr h="539397">
                <a:tc rowSpan="2"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 smtClean="0">
                          <a:effectLst/>
                        </a:rPr>
                        <a:t>Intronic</a:t>
                      </a:r>
                      <a:r>
                        <a:rPr lang="en-US" sz="2000" b="1" i="1" u="none" strike="noStrike" dirty="0" smtClean="0">
                          <a:effectLst/>
                        </a:rPr>
                        <a:t> Clustered TARs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2000" b="1" i="1" u="none" strike="noStrike" dirty="0" err="1" smtClean="0">
                          <a:effectLst/>
                        </a:rPr>
                        <a:t>Intergenic</a:t>
                      </a:r>
                      <a:r>
                        <a:rPr lang="en-US" sz="2000" b="1" i="1" u="none" strike="noStrike" dirty="0" smtClean="0">
                          <a:effectLst/>
                        </a:rPr>
                        <a:t> Clustered TARs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620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Total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err="1" smtClean="0"/>
                        <a:t>incRNA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Promoter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Enhancer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HOT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Total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err="1" smtClean="0"/>
                        <a:t>incRNA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Promoter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Enhancer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smtClean="0"/>
                        <a:t>HOT</a:t>
                      </a:r>
                      <a:endParaRPr lang="en-US" sz="1400" b="1" i="1" dirty="0"/>
                    </a:p>
                  </a:txBody>
                  <a:tcPr marL="9525" marR="9525" marT="9525" marB="0" anchor="ctr"/>
                </a:tc>
              </a:tr>
              <a:tr h="64620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 smtClean="0">
                          <a:effectLst/>
                        </a:rPr>
                        <a:t>Human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6906 (17148)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1352 </a:t>
                      </a:r>
                    </a:p>
                    <a:p>
                      <a:pPr algn="ctr"/>
                      <a:r>
                        <a:rPr lang="en-US" sz="1400" dirty="0" smtClean="0"/>
                        <a:t>(8550)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973 </a:t>
                      </a:r>
                    </a:p>
                    <a:p>
                      <a:pPr algn="ctr"/>
                      <a:r>
                        <a:rPr lang="en-US" sz="1400" dirty="0" smtClean="0"/>
                        <a:t>(3138)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393 </a:t>
                      </a:r>
                    </a:p>
                    <a:p>
                      <a:pPr algn="ctr"/>
                      <a:r>
                        <a:rPr lang="en-US" sz="1400" dirty="0" smtClean="0"/>
                        <a:t>(3663)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184 </a:t>
                      </a:r>
                    </a:p>
                    <a:p>
                      <a:pPr algn="ctr"/>
                      <a:r>
                        <a:rPr lang="en-US" sz="1400" dirty="0" smtClean="0"/>
                        <a:t>(658)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1283 (3677)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239 (1716)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263 </a:t>
                      </a:r>
                    </a:p>
                    <a:p>
                      <a:pPr algn="ctr"/>
                      <a:r>
                        <a:rPr lang="en-US" sz="1400" dirty="0" smtClean="0"/>
                        <a:t>(695)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 </a:t>
                      </a:r>
                    </a:p>
                    <a:p>
                      <a:pPr algn="ctr"/>
                      <a:r>
                        <a:rPr lang="en-US" sz="1400" dirty="0" smtClean="0"/>
                        <a:t>(545)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58 </a:t>
                      </a:r>
                    </a:p>
                    <a:p>
                      <a:pPr algn="ctr"/>
                      <a:r>
                        <a:rPr lang="en-US" sz="1400" dirty="0" smtClean="0"/>
                        <a:t>(229)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</a:tr>
              <a:tr h="64620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Worm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7692 (4594)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246 </a:t>
                      </a:r>
                    </a:p>
                    <a:p>
                      <a:pPr algn="ctr"/>
                      <a:r>
                        <a:rPr lang="en-US" sz="1400" dirty="0" smtClean="0"/>
                        <a:t>(360)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6669 </a:t>
                      </a:r>
                    </a:p>
                    <a:p>
                      <a:pPr algn="ctr"/>
                      <a:r>
                        <a:rPr lang="en-US" sz="1400" dirty="0" smtClean="0"/>
                        <a:t>(4102)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2011 </a:t>
                      </a:r>
                    </a:p>
                    <a:p>
                      <a:pPr algn="ctr"/>
                      <a:r>
                        <a:rPr lang="en-US" sz="1400" dirty="0" smtClean="0"/>
                        <a:t>(2216)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60</a:t>
                      </a:r>
                    </a:p>
                    <a:p>
                      <a:pPr algn="ctr"/>
                      <a:r>
                        <a:rPr lang="en-US" sz="1400" dirty="0" smtClean="0"/>
                        <a:t>(86)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3220 (2299)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166 (375)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2707 </a:t>
                      </a:r>
                    </a:p>
                    <a:p>
                      <a:pPr algn="ctr"/>
                      <a:r>
                        <a:rPr lang="en-US" sz="1400" dirty="0" smtClean="0"/>
                        <a:t>(2017)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678 </a:t>
                      </a:r>
                    </a:p>
                    <a:p>
                      <a:pPr algn="ctr"/>
                      <a:r>
                        <a:rPr lang="en-US" sz="1400" dirty="0" smtClean="0"/>
                        <a:t>(1135)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132 (134)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</a:tr>
              <a:tr h="646201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1" u="none" strike="noStrike" dirty="0">
                          <a:effectLst/>
                        </a:rPr>
                        <a:t>Fly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1142 (1459)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53 </a:t>
                      </a:r>
                    </a:p>
                    <a:p>
                      <a:pPr algn="ctr"/>
                      <a:r>
                        <a:rPr lang="en-US" sz="1400" dirty="0" smtClean="0"/>
                        <a:t>(185)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463 </a:t>
                      </a:r>
                    </a:p>
                    <a:p>
                      <a:pPr algn="ctr"/>
                      <a:r>
                        <a:rPr lang="en-US" sz="1400" dirty="0" smtClean="0"/>
                        <a:t>(451)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338</a:t>
                      </a:r>
                    </a:p>
                    <a:p>
                      <a:pPr algn="ctr"/>
                      <a:r>
                        <a:rPr lang="en-US" sz="1400" dirty="0" smtClean="0"/>
                        <a:t>(838)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11 </a:t>
                      </a:r>
                    </a:p>
                    <a:p>
                      <a:pPr algn="ctr"/>
                      <a:r>
                        <a:rPr lang="en-US" sz="1400" dirty="0" smtClean="0"/>
                        <a:t>(35)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354 </a:t>
                      </a:r>
                    </a:p>
                    <a:p>
                      <a:pPr algn="ctr"/>
                      <a:r>
                        <a:rPr lang="en-US" sz="1400" dirty="0" smtClean="0"/>
                        <a:t>(342)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</a:p>
                    <a:p>
                      <a:pPr algn="ctr"/>
                      <a:r>
                        <a:rPr lang="en-US" sz="1400" dirty="0" smtClean="0"/>
                        <a:t>(7)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219 </a:t>
                      </a:r>
                    </a:p>
                    <a:p>
                      <a:pPr algn="ctr"/>
                      <a:r>
                        <a:rPr lang="en-US" sz="1400" dirty="0" smtClean="0"/>
                        <a:t>(212)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75</a:t>
                      </a:r>
                    </a:p>
                    <a:p>
                      <a:pPr algn="ctr"/>
                      <a:r>
                        <a:rPr lang="en-US" sz="1400" dirty="0" smtClean="0"/>
                        <a:t>(147)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 2 </a:t>
                      </a:r>
                    </a:p>
                    <a:p>
                      <a:pPr algn="ctr"/>
                      <a:r>
                        <a:rPr lang="en-US" sz="1400" dirty="0" smtClean="0"/>
                        <a:t>(14)</a:t>
                      </a:r>
                      <a:endParaRPr lang="en-US" sz="1400" dirty="0"/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73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250</Words>
  <Application>Microsoft Office PowerPoint</Application>
  <PresentationFormat>On-screen Show (4:3)</PresentationFormat>
  <Paragraphs>126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TAR Classifications</vt:lpstr>
      <vt:lpstr>Clustered TAR classifications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21</cp:revision>
  <dcterms:created xsi:type="dcterms:W3CDTF">2013-09-19T03:53:26Z</dcterms:created>
  <dcterms:modified xsi:type="dcterms:W3CDTF">2013-09-24T14:45:31Z</dcterms:modified>
</cp:coreProperties>
</file>