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BD7D-FF70-45AC-B8AD-19B64670117B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233D5-D992-44B0-8C69-23EA47811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515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BD7D-FF70-45AC-B8AD-19B64670117B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233D5-D992-44B0-8C69-23EA47811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860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BD7D-FF70-45AC-B8AD-19B64670117B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233D5-D992-44B0-8C69-23EA47811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71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BD7D-FF70-45AC-B8AD-19B64670117B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233D5-D992-44B0-8C69-23EA47811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727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BD7D-FF70-45AC-B8AD-19B64670117B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233D5-D992-44B0-8C69-23EA47811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5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BD7D-FF70-45AC-B8AD-19B64670117B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233D5-D992-44B0-8C69-23EA47811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243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BD7D-FF70-45AC-B8AD-19B64670117B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233D5-D992-44B0-8C69-23EA47811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343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BD7D-FF70-45AC-B8AD-19B64670117B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233D5-D992-44B0-8C69-23EA47811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133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BD7D-FF70-45AC-B8AD-19B64670117B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233D5-D992-44B0-8C69-23EA47811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346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BD7D-FF70-45AC-B8AD-19B64670117B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233D5-D992-44B0-8C69-23EA47811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21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BD7D-FF70-45AC-B8AD-19B64670117B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233D5-D992-44B0-8C69-23EA47811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001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DBD7D-FF70-45AC-B8AD-19B64670117B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233D5-D992-44B0-8C69-23EA47811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813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TAR Classifications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4410601"/>
              </p:ext>
            </p:extLst>
          </p:nvPr>
        </p:nvGraphicFramePr>
        <p:xfrm>
          <a:off x="533398" y="1066799"/>
          <a:ext cx="8229604" cy="24479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1653"/>
                <a:gridCol w="998503"/>
                <a:gridCol w="1090670"/>
                <a:gridCol w="1401346"/>
                <a:gridCol w="1269144"/>
                <a:gridCol w="1269144"/>
                <a:gridCol w="1269144"/>
              </a:tblGrid>
              <a:tr h="530875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 smtClean="0">
                          <a:effectLst/>
                        </a:rPr>
                        <a:t>HOT</a:t>
                      </a:r>
                      <a:endParaRPr lang="en-US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 err="1">
                          <a:effectLst/>
                        </a:rPr>
                        <a:t>Intronic</a:t>
                      </a:r>
                      <a:endParaRPr lang="en-US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 err="1">
                          <a:effectLst/>
                        </a:rPr>
                        <a:t>Intergenic</a:t>
                      </a:r>
                      <a:endParaRPr lang="en-US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 err="1">
                          <a:effectLst/>
                        </a:rPr>
                        <a:t>incRNA</a:t>
                      </a:r>
                      <a:endParaRPr lang="en-US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>
                          <a:effectLst/>
                        </a:rPr>
                        <a:t>Promoter</a:t>
                      </a:r>
                      <a:endParaRPr lang="en-US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>
                          <a:effectLst/>
                        </a:rPr>
                        <a:t>Enhancer</a:t>
                      </a:r>
                      <a:endParaRPr lang="en-US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639017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1" u="none" strike="noStrike" dirty="0">
                          <a:effectLst/>
                        </a:rPr>
                        <a:t>Human</a:t>
                      </a:r>
                      <a:endParaRPr lang="en-US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7991</a:t>
                      </a:r>
                    </a:p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(2,300)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444,507</a:t>
                      </a:r>
                    </a:p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(678,905)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226,853</a:t>
                      </a:r>
                    </a:p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(139,924)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73,726</a:t>
                      </a:r>
                    </a:p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(35,537)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56,092</a:t>
                      </a:r>
                    </a:p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(121,204)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26,627</a:t>
                      </a:r>
                    </a:p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(15,682)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639017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1" u="none" strike="noStrike" dirty="0">
                          <a:effectLst/>
                        </a:rPr>
                        <a:t>Worm</a:t>
                      </a:r>
                      <a:endParaRPr lang="en-US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1770</a:t>
                      </a:r>
                    </a:p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(671)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152,880</a:t>
                      </a:r>
                    </a:p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(21,770)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13,871</a:t>
                      </a:r>
                    </a:p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(1,783)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2234</a:t>
                      </a:r>
                    </a:p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(1,891)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192,859</a:t>
                      </a:r>
                    </a:p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(31,009)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34,245</a:t>
                      </a:r>
                    </a:p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(12,116)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639017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1" u="none" strike="noStrike" dirty="0">
                          <a:effectLst/>
                        </a:rPr>
                        <a:t>Fly</a:t>
                      </a:r>
                      <a:endParaRPr lang="en-US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187</a:t>
                      </a:r>
                    </a:p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(313)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61,278</a:t>
                      </a:r>
                    </a:p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(30,522)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7802</a:t>
                      </a:r>
                    </a:p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(5,297)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402</a:t>
                      </a:r>
                    </a:p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(1,133)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43,956</a:t>
                      </a:r>
                    </a:p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(18,204)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12,066</a:t>
                      </a:r>
                    </a:p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(16,370)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90600" y="4826675"/>
            <a:ext cx="7543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i="1" dirty="0" smtClean="0"/>
              <a:t>Chr     Start	           End	             Overlapping elements</a:t>
            </a:r>
          </a:p>
          <a:p>
            <a:r>
              <a:rPr lang="sv-SE" dirty="0" smtClean="0"/>
              <a:t>10      1151207                   1163968                       Enhancer,Intron,incRNA  </a:t>
            </a:r>
            <a:r>
              <a:rPr lang="sv-SE" dirty="0"/>
              <a:t>.       </a:t>
            </a:r>
            <a:r>
              <a:rPr lang="sv-SE" dirty="0" smtClean="0"/>
              <a:t> +</a:t>
            </a:r>
            <a:endParaRPr lang="sv-SE" dirty="0"/>
          </a:p>
          <a:p>
            <a:r>
              <a:rPr lang="sv-SE" dirty="0"/>
              <a:t>10      1164243 </a:t>
            </a:r>
            <a:r>
              <a:rPr lang="sv-SE" dirty="0" smtClean="0"/>
              <a:t>                  1169746                       Intron,incRNA                    .        +</a:t>
            </a:r>
            <a:endParaRPr lang="sv-SE" dirty="0"/>
          </a:p>
          <a:p>
            <a:r>
              <a:rPr lang="sv-SE" dirty="0"/>
              <a:t>10      1170042 </a:t>
            </a:r>
            <a:r>
              <a:rPr lang="sv-SE" dirty="0" smtClean="0"/>
              <a:t>                  1170157                       Intron                                  .        +</a:t>
            </a:r>
            <a:endParaRPr lang="sv-SE" dirty="0"/>
          </a:p>
          <a:p>
            <a:r>
              <a:rPr lang="sv-SE" dirty="0"/>
              <a:t>10      1170292 </a:t>
            </a:r>
            <a:r>
              <a:rPr lang="sv-SE" dirty="0" smtClean="0"/>
              <a:t>                  1170849                       Intron, HOT                        .        +</a:t>
            </a:r>
            <a:endParaRPr lang="sv-SE" dirty="0"/>
          </a:p>
          <a:p>
            <a:r>
              <a:rPr lang="sv-SE" dirty="0" smtClean="0"/>
              <a:t>10      </a:t>
            </a:r>
            <a:r>
              <a:rPr lang="sv-SE" dirty="0"/>
              <a:t>1178237 </a:t>
            </a:r>
            <a:r>
              <a:rPr lang="sv-SE" dirty="0" smtClean="0"/>
              <a:t>                  1184611                       Enhancer                            .        +</a:t>
            </a:r>
            <a:endParaRPr lang="sv-SE" dirty="0"/>
          </a:p>
          <a:p>
            <a:r>
              <a:rPr lang="sv-SE" dirty="0"/>
              <a:t>10      1185031 </a:t>
            </a:r>
            <a:r>
              <a:rPr lang="sv-SE" dirty="0" smtClean="0"/>
              <a:t>                  1185560                        .                                          .        +</a:t>
            </a:r>
            <a:endParaRPr lang="sv-SE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4038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New TAR BED files: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539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90</Words>
  <Application>Microsoft Office PowerPoint</Application>
  <PresentationFormat>On-screen Show (4:3)</PresentationFormat>
  <Paragraphs>54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TAR Classifications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Ozgun</dc:creator>
  <cp:lastModifiedBy>Ozgun</cp:lastModifiedBy>
  <cp:revision>10</cp:revision>
  <dcterms:created xsi:type="dcterms:W3CDTF">2013-09-19T03:53:26Z</dcterms:created>
  <dcterms:modified xsi:type="dcterms:W3CDTF">2013-09-19T13:20:16Z</dcterms:modified>
</cp:coreProperties>
</file>