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7" r:id="rId4"/>
    <p:sldId id="266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8"/>
  <c:chart>
    <c:autoTitleDeleted val="1"/>
    <c:plotArea>
      <c:layout>
        <c:manualLayout>
          <c:layoutTarget val="inner"/>
          <c:xMode val="edge"/>
          <c:yMode val="edge"/>
          <c:x val="0.39898822488054131"/>
          <c:y val="0.49417657386506131"/>
          <c:w val="0.42636100035786723"/>
          <c:h val="0.43784155814361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zh-CN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0.74000000000000021</c:v>
                </c:pt>
                <c:pt idx="1">
                  <c:v>3.0000000000000009E-2</c:v>
                </c:pt>
                <c:pt idx="2">
                  <c:v>0.23</c:v>
                </c:pt>
              </c:numCache>
            </c:numRef>
          </c:val>
        </c:ser>
        <c:firstSliceAng val="0"/>
      </c:pieChart>
    </c:plotArea>
    <c:legend>
      <c:legendPos val="t"/>
      <c:layout>
        <c:manualLayout>
          <c:xMode val="edge"/>
          <c:yMode val="edge"/>
          <c:x val="0.23572918694379505"/>
          <c:y val="0.19749184850765009"/>
          <c:w val="0.47023531874726793"/>
          <c:h val="0.1202167042889391"/>
        </c:manualLayout>
      </c:layout>
      <c:txPr>
        <a:bodyPr/>
        <a:lstStyle/>
        <a:p>
          <a:pPr>
            <a:defRPr lang="zh-CN" sz="900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8"/>
  <c:chart>
    <c:autoTitleDeleted val="1"/>
    <c:plotArea>
      <c:layout>
        <c:manualLayout>
          <c:layoutTarget val="inner"/>
          <c:xMode val="edge"/>
          <c:yMode val="edge"/>
          <c:x val="4.2798520845903743E-2"/>
          <c:y val="0.16289982524500196"/>
          <c:w val="0.58119585872591883"/>
          <c:h val="0.505881786976589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0141026834477305"/>
                  <c:y val="-0.16018041791084295"/>
                </c:manualLayout>
              </c:layout>
              <c:dLblPos val="bestFit"/>
              <c:showVal val="1"/>
            </c:dLbl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zh-CN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0.77000000000000024</c:v>
                </c:pt>
                <c:pt idx="1">
                  <c:v>0.05</c:v>
                </c:pt>
                <c:pt idx="2">
                  <c:v>0.18000000000000005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8"/>
  <c:chart>
    <c:autoTitleDeleted val="1"/>
    <c:plotArea>
      <c:layout>
        <c:manualLayout>
          <c:layoutTarget val="inner"/>
          <c:xMode val="edge"/>
          <c:yMode val="edge"/>
          <c:x val="0.22028935959475301"/>
          <c:y val="0.14669726784113307"/>
          <c:w val="0.53261960686657739"/>
          <c:h val="0.67275224866208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bestFit"/>
              <c:showPercent val="1"/>
            </c:dLbl>
            <c:dLbl>
              <c:idx val="1"/>
              <c:layout>
                <c:manualLayout>
                  <c:x val="0.17751701637609807"/>
                  <c:y val="-0.165800874857533"/>
                </c:manualLayout>
              </c:layout>
              <c:dLblPos val="bestFit"/>
              <c:showPercent val="1"/>
            </c:dLbl>
            <c:dLbl>
              <c:idx val="2"/>
              <c:layout/>
              <c:dLblPos val="bestFit"/>
              <c:showPercent val="1"/>
            </c:dLbl>
            <c:numFmt formatCode="0%" sourceLinked="0"/>
            <c:txPr>
              <a:bodyPr anchor="ctr">
                <a:noAutofit/>
              </a:bodyPr>
              <a:lstStyle/>
              <a:p>
                <a:pPr algn="ctr">
                  <a:defRPr lang="zh-CN" sz="900" b="0" spc="0"/>
                </a:pPr>
                <a:endParaRPr lang="zh-CN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0.32000000000000012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4E6D9-9C8A-8248-8596-2A150CCD7E7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D5C2-890F-FA44-B08A-661F6D6C7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77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D5C2-890F-FA44-B08A-661F6D6C73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074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0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77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7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1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63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76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39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072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30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D5FB-EA1E-0C43-A65A-FE5B7A03BB1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BD1B9-6948-614A-ABE6-AE7FB4E65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5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>
            <a:picLocks noChangeAspect="1"/>
          </p:cNvPicPr>
          <p:nvPr/>
        </p:nvPicPr>
        <p:blipFill>
          <a:blip r:embed="rId3"/>
          <a:srcRect l="23505" r="26433"/>
          <a:stretch>
            <a:fillRect/>
          </a:stretch>
        </p:blipFill>
        <p:spPr>
          <a:xfrm>
            <a:off x="6129222" y="482485"/>
            <a:ext cx="3005826" cy="3142810"/>
          </a:xfrm>
          <a:prstGeom prst="rect">
            <a:avLst/>
          </a:prstGeom>
        </p:spPr>
      </p:pic>
      <p:graphicFrame>
        <p:nvGraphicFramePr>
          <p:cNvPr id="181" name="Chart 180"/>
          <p:cNvGraphicFramePr/>
          <p:nvPr>
            <p:extLst>
              <p:ext uri="{D42A27DB-BD31-4B8C-83A1-F6EECF244321}">
                <p14:modId xmlns="" xmlns:p14="http://schemas.microsoft.com/office/powerpoint/2010/main" val="3629174470"/>
              </p:ext>
            </p:extLst>
          </p:nvPr>
        </p:nvGraphicFramePr>
        <p:xfrm>
          <a:off x="660869" y="13239"/>
          <a:ext cx="2178152" cy="199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6211904" y="11430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grpSp>
        <p:nvGrpSpPr>
          <p:cNvPr id="6" name="Group 196"/>
          <p:cNvGrpSpPr/>
          <p:nvPr/>
        </p:nvGrpSpPr>
        <p:grpSpPr>
          <a:xfrm>
            <a:off x="135430" y="186328"/>
            <a:ext cx="6317435" cy="5799893"/>
            <a:chOff x="115685" y="-525982"/>
            <a:chExt cx="5316880" cy="4936300"/>
          </a:xfrm>
        </p:grpSpPr>
        <p:grpSp>
          <p:nvGrpSpPr>
            <p:cNvPr id="11" name="Group 183"/>
            <p:cNvGrpSpPr/>
            <p:nvPr/>
          </p:nvGrpSpPr>
          <p:grpSpPr>
            <a:xfrm>
              <a:off x="406282" y="-525982"/>
              <a:ext cx="5026283" cy="4936300"/>
              <a:chOff x="95132" y="-525982"/>
              <a:chExt cx="5026283" cy="4936300"/>
            </a:xfrm>
          </p:grpSpPr>
          <p:graphicFrame>
            <p:nvGraphicFramePr>
              <p:cNvPr id="103" name="Chart 102"/>
              <p:cNvGraphicFramePr/>
              <p:nvPr>
                <p:extLst>
                  <p:ext uri="{D42A27DB-BD31-4B8C-83A1-F6EECF244321}">
                    <p14:modId xmlns="" xmlns:p14="http://schemas.microsoft.com/office/powerpoint/2010/main" val="2610497917"/>
                  </p:ext>
                </p:extLst>
              </p:nvPr>
            </p:nvGraphicFramePr>
            <p:xfrm>
              <a:off x="2629977" y="-525982"/>
              <a:ext cx="1493191" cy="15120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10" name="Picture 9" descr="coappear_wfh.png"/>
              <p:cNvPicPr>
                <a:picLocks noChangeAspect="1"/>
              </p:cNvPicPr>
              <p:nvPr/>
            </p:nvPicPr>
            <p:blipFill rotWithShape="1">
              <a:blip r:embed="rId6"/>
              <a:srcRect l="11228" t="-5413" r="-17171" b="1"/>
              <a:stretch/>
            </p:blipFill>
            <p:spPr>
              <a:xfrm rot="8013616">
                <a:off x="681434" y="914660"/>
                <a:ext cx="3606626" cy="3384690"/>
              </a:xfrm>
              <a:prstGeom prst="rtTriangle">
                <a:avLst/>
              </a:prstGeom>
            </p:spPr>
          </p:pic>
          <p:grpSp>
            <p:nvGrpSpPr>
              <p:cNvPr id="12" name="Group 5"/>
              <p:cNvGrpSpPr/>
              <p:nvPr/>
            </p:nvGrpSpPr>
            <p:grpSpPr>
              <a:xfrm rot="8021724">
                <a:off x="-55382" y="1245304"/>
                <a:ext cx="2985670" cy="913"/>
                <a:chOff x="651756" y="123909"/>
                <a:chExt cx="2701502" cy="91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1648645" y="123909"/>
                  <a:ext cx="830507" cy="913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584267" y="124822"/>
                  <a:ext cx="76899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 descr="coappear_wfh.png"/>
              <p:cNvPicPr>
                <a:picLocks noChangeAspect="1"/>
              </p:cNvPicPr>
              <p:nvPr/>
            </p:nvPicPr>
            <p:blipFill rotWithShape="1">
              <a:blip r:embed="rId6"/>
              <a:srcRect l="2927" r="90741"/>
              <a:stretch/>
            </p:blipFill>
            <p:spPr>
              <a:xfrm>
                <a:off x="95132" y="0"/>
                <a:ext cx="159314" cy="2373263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47620" y="-483481"/>
                <a:ext cx="1406739" cy="20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uman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6400"/>
                    </a:solidFill>
                    <a:latin typeface="Arial" pitchFamily="34" charset="0"/>
                    <a:cs typeface="Arial" pitchFamily="34" charset="0"/>
                  </a:rPr>
                  <a:t>worm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44108" y="-46604"/>
                <a:ext cx="722433" cy="20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6400"/>
                    </a:solidFill>
                    <a:latin typeface="Arial" pitchFamily="34" charset="0"/>
                    <a:cs typeface="Arial" pitchFamily="34" charset="0"/>
                  </a:rPr>
                  <a:t> worm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173960" y="1380816"/>
                <a:ext cx="231084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536337" y="813827"/>
                <a:ext cx="217170" cy="1965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767796" y="1643628"/>
                <a:ext cx="215541" cy="1951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8-Point Star 96"/>
              <p:cNvSpPr/>
              <p:nvPr/>
            </p:nvSpPr>
            <p:spPr>
              <a:xfrm>
                <a:off x="1595996" y="-46604"/>
                <a:ext cx="201305" cy="214397"/>
              </a:xfrm>
              <a:prstGeom prst="star8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3595900" y="-462261"/>
                <a:ext cx="224846" cy="2035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64"/>
              <p:cNvGrpSpPr/>
              <p:nvPr/>
            </p:nvGrpSpPr>
            <p:grpSpPr>
              <a:xfrm>
                <a:off x="344729" y="2390368"/>
                <a:ext cx="4363206" cy="477411"/>
                <a:chOff x="344729" y="2390368"/>
                <a:chExt cx="4363206" cy="477411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 rot="2636683">
                  <a:off x="65024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 rot="2636683">
                  <a:off x="69865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 rot="2636683">
                  <a:off x="887542" y="24236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 rot="2636683">
                  <a:off x="928091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 rot="2636683">
                  <a:off x="1071359" y="240534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 rot="2636683">
                  <a:off x="1572364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 rot="2636683">
                  <a:off x="1649313" y="24053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 rot="2636683">
                  <a:off x="1708297" y="24006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 rot="2636683">
                  <a:off x="1632688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 rot="2636683">
                  <a:off x="2076151" y="24641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 rot="2636683">
                  <a:off x="1917514" y="240306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 rot="2636683">
                  <a:off x="2133476" y="240537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 rot="2636683">
                  <a:off x="2506854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 rot="2636683">
                  <a:off x="2256792" y="24061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 rot="2636683">
                  <a:off x="2122894" y="260107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 rot="2636683">
                  <a:off x="2720961" y="24109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 rot="2636683">
                  <a:off x="3060401" y="242049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 rot="2636683">
                  <a:off x="3118772" y="239980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 rot="2636683">
                  <a:off x="3186395" y="24141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 rot="2636683">
                  <a:off x="3225168" y="240619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 rot="2636683">
                  <a:off x="3271174" y="24062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 rot="2636683">
                  <a:off x="3335869" y="242049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 rot="2636683">
                  <a:off x="3620752" y="2414146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2636683">
                  <a:off x="3807015" y="241732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 rot="2636683">
                  <a:off x="3926828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 rot="2636683">
                  <a:off x="4436754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 rot="2636683">
                  <a:off x="415577" y="24006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 rot="2636683">
                  <a:off x="377648" y="239549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 rot="2636683">
                  <a:off x="344729" y="23903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 rot="2636683">
                  <a:off x="2848008" y="240306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 rot="2636683">
                  <a:off x="2996227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 rot="2636683">
                  <a:off x="1279781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213498" y="2244255"/>
                <a:ext cx="208723" cy="18893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2374387" y="2228516"/>
                <a:ext cx="255591" cy="2313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054008" y="2236907"/>
                <a:ext cx="246713" cy="2233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65"/>
              <p:cNvGrpSpPr/>
              <p:nvPr/>
            </p:nvGrpSpPr>
            <p:grpSpPr>
              <a:xfrm rot="13404346">
                <a:off x="2220414" y="912550"/>
                <a:ext cx="2901001" cy="692718"/>
                <a:chOff x="651756" y="-214744"/>
                <a:chExt cx="2624892" cy="692718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8195654" flipH="1" flipV="1">
                  <a:off x="1745274" y="-214744"/>
                  <a:ext cx="660440" cy="692718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8195654" flipH="1" flipV="1">
                  <a:off x="2689439" y="-178910"/>
                  <a:ext cx="587209" cy="61786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87" name="Chart 86"/>
              <p:cNvGraphicFramePr/>
              <p:nvPr>
                <p:extLst>
                  <p:ext uri="{D42A27DB-BD31-4B8C-83A1-F6EECF244321}">
                    <p14:modId xmlns="" xmlns:p14="http://schemas.microsoft.com/office/powerpoint/2010/main" val="667604422"/>
                  </p:ext>
                </p:extLst>
              </p:nvPr>
            </p:nvGraphicFramePr>
            <p:xfrm>
              <a:off x="3583080" y="560044"/>
              <a:ext cx="1438404" cy="12054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185" name="TextBox 184"/>
            <p:cNvSpPr txBox="1"/>
            <p:nvPr/>
          </p:nvSpPr>
          <p:spPr>
            <a:xfrm rot="16200000">
              <a:off x="-771657" y="985795"/>
              <a:ext cx="2033716" cy="259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gene-gene co-association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21451" y="2161907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20619" y="-43168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2084694" y="976132"/>
              <a:ext cx="1553974" cy="14114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80072" y="1710315"/>
              <a:ext cx="698272" cy="63273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3571334" y="1636358"/>
              <a:ext cx="698272" cy="63273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2122794" y="858350"/>
              <a:ext cx="1362122" cy="14846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39721" y="11430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52519" y="4057087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75" name="8-Point Star 174"/>
          <p:cNvSpPr/>
          <p:nvPr/>
        </p:nvSpPr>
        <p:spPr>
          <a:xfrm>
            <a:off x="2576782" y="2197673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gular Pentagon 18"/>
          <p:cNvSpPr/>
          <p:nvPr/>
        </p:nvSpPr>
        <p:spPr>
          <a:xfrm>
            <a:off x="2584413" y="3449179"/>
            <a:ext cx="205380" cy="196819"/>
          </a:xfrm>
          <a:prstGeom prst="pentag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821104" y="1482510"/>
            <a:ext cx="131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6400"/>
                </a:solidFill>
                <a:latin typeface="Arial" pitchFamily="34" charset="0"/>
                <a:cs typeface="Arial" pitchFamily="34" charset="0"/>
              </a:rPr>
              <a:t>worm-specific</a:t>
            </a:r>
            <a:endParaRPr lang="en-US" sz="1000" b="1" dirty="0">
              <a:solidFill>
                <a:srgbClr val="006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076670" y="36209"/>
            <a:ext cx="183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Conservation of module across number of species</a:t>
            </a:r>
          </a:p>
        </p:txBody>
      </p:sp>
      <p:sp>
        <p:nvSpPr>
          <p:cNvPr id="108" name="8-Point Star 107"/>
          <p:cNvSpPr/>
          <p:nvPr/>
        </p:nvSpPr>
        <p:spPr>
          <a:xfrm>
            <a:off x="1361424" y="3447422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Regular Pentagon 18"/>
          <p:cNvSpPr/>
          <p:nvPr/>
        </p:nvSpPr>
        <p:spPr>
          <a:xfrm>
            <a:off x="5951835" y="1516672"/>
            <a:ext cx="205380" cy="196819"/>
          </a:xfrm>
          <a:prstGeom prst="pentag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077075" y="47568"/>
            <a:ext cx="276225" cy="1501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53300" y="-11416"/>
            <a:ext cx="131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Arial"/>
                <a:cs typeface="Arial"/>
              </a:rPr>
              <a:t>phylotypic</a:t>
            </a:r>
            <a:r>
              <a:rPr lang="en-US" sz="1000" b="1" dirty="0" smtClean="0">
                <a:latin typeface="Arial"/>
                <a:cs typeface="Arial"/>
              </a:rPr>
              <a:t> stage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02" name="8-Point Star 101"/>
          <p:cNvSpPr/>
          <p:nvPr/>
        </p:nvSpPr>
        <p:spPr>
          <a:xfrm>
            <a:off x="3871572" y="3445253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 rot="18742567">
            <a:off x="1462189" y="2111977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20377 genes</a:t>
            </a:r>
            <a:endParaRPr lang="en-US" sz="1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 rot="18716396">
            <a:off x="2281164" y="1224653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19901 genes</a:t>
            </a:r>
            <a:endParaRPr lang="en-US" sz="1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 rot="18799688">
            <a:off x="647103" y="2964015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13623 genes</a:t>
            </a:r>
            <a:endParaRPr lang="en-US" sz="1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0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4054" t="5377" r="26539"/>
          <a:stretch>
            <a:fillRect/>
          </a:stretch>
        </p:blipFill>
        <p:spPr>
          <a:xfrm>
            <a:off x="1623526" y="852608"/>
            <a:ext cx="5924939" cy="593958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2515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Fly genes in </a:t>
            </a:r>
            <a:r>
              <a:rPr lang="en-US" altLang="zh-CN" smtClean="0"/>
              <a:t>16 modules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536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Fly genes in 12 hourglass modules</a:t>
            </a:r>
            <a:endParaRPr lang="zh-CN" altLang="en-US" dirty="0"/>
          </a:p>
        </p:txBody>
      </p:sp>
      <p:pic>
        <p:nvPicPr>
          <p:cNvPr id="4" name="内容占位符 3" descr="boxplot_hourlgass_flyeigengenes_16modul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23497" r="26392"/>
          <a:stretch>
            <a:fillRect/>
          </a:stretch>
        </p:blipFill>
        <p:spPr>
          <a:xfrm>
            <a:off x="1935250" y="1014218"/>
            <a:ext cx="5594554" cy="58437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Fly </a:t>
            </a:r>
            <a:r>
              <a:rPr lang="en-US" altLang="zh-CN" dirty="0" err="1" smtClean="0"/>
              <a:t>eigengenes</a:t>
            </a:r>
            <a:r>
              <a:rPr lang="en-US" altLang="zh-CN" dirty="0" smtClean="0"/>
              <a:t> in 16 modules</a:t>
            </a:r>
            <a:endParaRPr lang="zh-CN" altLang="en-US" dirty="0"/>
          </a:p>
        </p:txBody>
      </p:sp>
      <p:pic>
        <p:nvPicPr>
          <p:cNvPr id="4" name="内容占位符 3" descr="boxplot_hourlgass_flyeigengenes_16modul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892" t="7319" r="17685"/>
          <a:stretch>
            <a:fillRect/>
          </a:stretch>
        </p:blipFill>
        <p:spPr>
          <a:xfrm>
            <a:off x="1814804" y="1417638"/>
            <a:ext cx="5183155" cy="5189689"/>
          </a:xfrm>
        </p:spPr>
      </p:pic>
      <p:sp>
        <p:nvSpPr>
          <p:cNvPr id="5" name="Pie 110"/>
          <p:cNvSpPr/>
          <p:nvPr/>
        </p:nvSpPr>
        <p:spPr>
          <a:xfrm rot="16200000">
            <a:off x="3470984" y="-746464"/>
            <a:ext cx="2463294" cy="4516019"/>
          </a:xfrm>
          <a:prstGeom prst="pie">
            <a:avLst>
              <a:gd name="adj1" fmla="val 5405486"/>
              <a:gd name="adj2" fmla="val 16193350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110"/>
          <p:cNvSpPr/>
          <p:nvPr/>
        </p:nvSpPr>
        <p:spPr>
          <a:xfrm rot="5400000">
            <a:off x="3461131" y="3694932"/>
            <a:ext cx="2463294" cy="4516019"/>
          </a:xfrm>
          <a:prstGeom prst="pie">
            <a:avLst>
              <a:gd name="adj1" fmla="val 5405486"/>
              <a:gd name="adj2" fmla="val 16193350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4961916"/>
              </p:ext>
            </p:extLst>
          </p:nvPr>
        </p:nvGraphicFramePr>
        <p:xfrm>
          <a:off x="50478" y="457200"/>
          <a:ext cx="9018874" cy="500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03"/>
                <a:gridCol w="962895"/>
                <a:gridCol w="962895"/>
                <a:gridCol w="962895"/>
                <a:gridCol w="962895"/>
                <a:gridCol w="767875"/>
                <a:gridCol w="692308"/>
                <a:gridCol w="632580"/>
                <a:gridCol w="825031"/>
                <a:gridCol w="750465"/>
                <a:gridCol w="701832"/>
              </a:tblGrid>
              <a:tr h="33747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Module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Worm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Fly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Human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1-1-1 </a:t>
                      </a:r>
                      <a:r>
                        <a:rPr lang="en-US" altLang="zh-CN" sz="1200" dirty="0" err="1" smtClean="0">
                          <a:latin typeface="Arial" pitchFamily="34" charset="0"/>
                          <a:cs typeface="Arial" pitchFamily="34" charset="0"/>
                        </a:rPr>
                        <a:t>orthologs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Arial" pitchFamily="34" charset="0"/>
                          <a:cs typeface="Arial" pitchFamily="34" charset="0"/>
                        </a:rPr>
                        <a:t>ncRNAs</a:t>
                      </a:r>
                      <a:r>
                        <a:rPr lang="en-US" altLang="zh-CN" sz="120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altLang="zh-CN" sz="1200" dirty="0" err="1" smtClean="0">
                          <a:latin typeface="Arial" pitchFamily="34" charset="0"/>
                          <a:cs typeface="Arial" pitchFamily="34" charset="0"/>
                        </a:rPr>
                        <a:t>cor+anti-cor</a:t>
                      </a:r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TARs (</a:t>
                      </a:r>
                      <a:r>
                        <a:rPr lang="en-US" altLang="zh-CN" sz="1200" dirty="0" err="1" smtClean="0">
                          <a:latin typeface="Arial" pitchFamily="34" charset="0"/>
                          <a:cs typeface="Arial" pitchFamily="34" charset="0"/>
                        </a:rPr>
                        <a:t>cor+anti-cor</a:t>
                      </a:r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31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Human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Worm</a:t>
                      </a:r>
                      <a:endParaRPr lang="zh-CN" altLang="en-US" sz="1200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Fly</a:t>
                      </a:r>
                      <a:endParaRPr lang="zh-CN" altLang="en-US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Human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Worm</a:t>
                      </a:r>
                      <a:endParaRPr lang="zh-CN" altLang="en-US" sz="1200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Fly</a:t>
                      </a:r>
                      <a:endParaRPr lang="zh-CN" altLang="en-US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2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401+85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27+24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455+203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329+457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1726+188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253+300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004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2*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804+148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5+14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237+189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954+216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43+969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131+992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3*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549+24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14+14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190+173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217+325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10+1578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36+965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183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4*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474+261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12+26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197+238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429+430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53+743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75+780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72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5*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675+39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30+18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260+64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281+95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1333+216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652+72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94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6*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634+46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14+22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109+139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634+216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30+4422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64+1184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284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7*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1002+66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16+28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228+243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2229+582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137+4724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178+1940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340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86+28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18+13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40+43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55+112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3+3707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3+166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9*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657+16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16+1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131+64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123+184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3+229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1+55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10*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471+21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12+14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170+154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235+682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33+2116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30+1000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11*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302+17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11+10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154+201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143+201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26+1251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53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12*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185+5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7+20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79+185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522+25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23+3450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67+1513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13*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607+15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13+17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160+203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422+362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2+1086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2+571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138+6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21+15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150+52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23+392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1147+65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4+249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159+6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7+21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104+115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189+53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34+2987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56+898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Arial" pitchFamily="34" charset="0"/>
                          <a:cs typeface="Arial" pitchFamily="34" charset="0"/>
                        </a:rPr>
                        <a:t>16*</a:t>
                      </a:r>
                      <a:endParaRPr lang="zh-CN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702+12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7+6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167+182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219+74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8+447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40+1027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47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159"/>
            <a:ext cx="9144000" cy="5610225"/>
          </a:xfrm>
        </p:spPr>
      </p:pic>
    </p:spTree>
    <p:extLst>
      <p:ext uri="{BB962C8B-B14F-4D97-AF65-F5344CB8AC3E}">
        <p14:creationId xmlns="" xmlns:p14="http://schemas.microsoft.com/office/powerpoint/2010/main" val="16739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159"/>
            <a:ext cx="9144000" cy="5610225"/>
          </a:xfrm>
        </p:spPr>
      </p:pic>
    </p:spTree>
    <p:extLst>
      <p:ext uri="{BB962C8B-B14F-4D97-AF65-F5344CB8AC3E}">
        <p14:creationId xmlns="" xmlns:p14="http://schemas.microsoft.com/office/powerpoint/2010/main" val="17667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261</Words>
  <Application>Microsoft Office PowerPoint</Application>
  <PresentationFormat>全屏显示(4:3)</PresentationFormat>
  <Paragraphs>213</Paragraphs>
  <Slides>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Theme</vt:lpstr>
      <vt:lpstr>幻灯片 1</vt:lpstr>
      <vt:lpstr>Fly genes in 16 modules</vt:lpstr>
      <vt:lpstr>Fly genes in 12 hourglass modules</vt:lpstr>
      <vt:lpstr>Fly eigengenes in 16 modules</vt:lpstr>
      <vt:lpstr>幻灯片 5</vt:lpstr>
      <vt:lpstr>幻灯片 6</vt:lpstr>
      <vt:lpstr>幻灯片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Daifeng Wang</dc:creator>
  <cp:lastModifiedBy>Leon</cp:lastModifiedBy>
  <cp:revision>141</cp:revision>
  <dcterms:created xsi:type="dcterms:W3CDTF">2013-02-01T15:35:57Z</dcterms:created>
  <dcterms:modified xsi:type="dcterms:W3CDTF">2013-09-09T00:56:21Z</dcterms:modified>
</cp:coreProperties>
</file>