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emf" ContentType="image/x-em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097" autoAdjust="0"/>
  </p:normalViewPr>
  <p:slideViewPr>
    <p:cSldViewPr snapToGrid="0" snapToObjects="1">
      <p:cViewPr varScale="1">
        <p:scale>
          <a:sx n="121" d="100"/>
          <a:sy n="121" d="100"/>
        </p:scale>
        <p:origin x="-2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265D5-B94B-EA42-94E8-D056CA12350F}" type="datetimeFigureOut">
              <a:rPr lang="en-US" smtClean="0"/>
              <a:t>9/10/13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78AA0-CE99-A046-BEE0-1E63AEE9A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8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Adult circle should</a:t>
            </a:r>
            <a:r>
              <a:rPr lang="en-US" baseline="0" dirty="0" smtClean="0"/>
              <a:t> to be bigger;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Change to “Since </a:t>
            </a:r>
            <a:r>
              <a:rPr lang="en-US" baseline="0" dirty="0" err="1" smtClean="0"/>
              <a:t>Djebali</a:t>
            </a:r>
            <a:r>
              <a:rPr lang="en-US" baseline="0" dirty="0" smtClean="0"/>
              <a:t> et al. (2012)”, “Since Gravely et al. (2010)”, “Since Gerstein et al. (2010)”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Fly: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10x reads;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4x data sets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 for the real numbers from Ben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(needs both data sets number and reads number)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LaDena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(needs both data sets number and reads number)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Carie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(needs read number)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78AA0-CE99-A046-BEE0-1E63AEE9A5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1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4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1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9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4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6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0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1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3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2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81998-B3A6-214B-862B-5A7C7EDE6E3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0854-0BD6-2349-AC96-0F921DB5E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gure 1 mockup_20130910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85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86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Baikang Pei</dc:creator>
  <cp:lastModifiedBy>Baikang Pei</cp:lastModifiedBy>
  <cp:revision>10</cp:revision>
  <dcterms:created xsi:type="dcterms:W3CDTF">2013-09-03T15:50:52Z</dcterms:created>
  <dcterms:modified xsi:type="dcterms:W3CDTF">2013-09-10T17:42:58Z</dcterms:modified>
</cp:coreProperties>
</file>