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emf" ContentType="image/x-em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ableStyles" Target="tableStyles.xml"/><Relationship Id="rId3" Type="http://schemas.openxmlformats.org/officeDocument/2006/relationships/slide" Target="slides/slide2.xml"/><Relationship Id="rId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1998-B3A6-214B-862B-5A7C7EDE6E3C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854-0BD6-2349-AC96-0F921DB5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4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1998-B3A6-214B-862B-5A7C7EDE6E3C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854-0BD6-2349-AC96-0F921DB5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1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1998-B3A6-214B-862B-5A7C7EDE6E3C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854-0BD6-2349-AC96-0F921DB5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9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1998-B3A6-214B-862B-5A7C7EDE6E3C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854-0BD6-2349-AC96-0F921DB5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9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1998-B3A6-214B-862B-5A7C7EDE6E3C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854-0BD6-2349-AC96-0F921DB5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1998-B3A6-214B-862B-5A7C7EDE6E3C}" type="datetimeFigureOut">
              <a:rPr lang="en-US" smtClean="0"/>
              <a:t>9/3/13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854-0BD6-2349-AC96-0F921DB5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4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1998-B3A6-214B-862B-5A7C7EDE6E3C}" type="datetimeFigureOut">
              <a:rPr lang="en-US" smtClean="0"/>
              <a:t>9/3/13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854-0BD6-2349-AC96-0F921DB5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6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1998-B3A6-214B-862B-5A7C7EDE6E3C}" type="datetimeFigureOut">
              <a:rPr lang="en-US" smtClean="0"/>
              <a:t>9/3/13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854-0BD6-2349-AC96-0F921DB5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0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1998-B3A6-214B-862B-5A7C7EDE6E3C}" type="datetimeFigureOut">
              <a:rPr lang="en-US" smtClean="0"/>
              <a:t>9/3/13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854-0BD6-2349-AC96-0F921DB5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1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1998-B3A6-214B-862B-5A7C7EDE6E3C}" type="datetimeFigureOut">
              <a:rPr lang="en-US" smtClean="0"/>
              <a:t>9/3/13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854-0BD6-2349-AC96-0F921DB5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3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1998-B3A6-214B-862B-5A7C7EDE6E3C}" type="datetimeFigureOut">
              <a:rPr lang="en-US" smtClean="0"/>
              <a:t>9/3/13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0854-0BD6-2349-AC96-0F921DB5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2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1998-B3A6-214B-862B-5A7C7EDE6E3C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C0854-0BD6-2349-AC96-0F921DB5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1.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3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1.v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3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Baikang Pei</dc:creator>
  <cp:lastModifiedBy>Baikang Pei</cp:lastModifiedBy>
  <cp:revision>2</cp:revision>
  <dcterms:created xsi:type="dcterms:W3CDTF">2013-09-03T15:50:52Z</dcterms:created>
  <dcterms:modified xsi:type="dcterms:W3CDTF">2013-09-03T15:55:45Z</dcterms:modified>
</cp:coreProperties>
</file>