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dmin:Desktop:kn_d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Sheet1!$B$1:$B$351</c:f>
              <c:numCache>
                <c:formatCode>General</c:formatCode>
                <c:ptCount val="351"/>
                <c:pt idx="0">
                  <c:v>-0.705</c:v>
                </c:pt>
                <c:pt idx="1">
                  <c:v>-0.839</c:v>
                </c:pt>
                <c:pt idx="2">
                  <c:v>0.037</c:v>
                </c:pt>
                <c:pt idx="3">
                  <c:v>-0.067</c:v>
                </c:pt>
                <c:pt idx="4">
                  <c:v>0.078</c:v>
                </c:pt>
                <c:pt idx="5">
                  <c:v>0.176</c:v>
                </c:pt>
                <c:pt idx="6">
                  <c:v>0.495</c:v>
                </c:pt>
                <c:pt idx="7">
                  <c:v>0.149</c:v>
                </c:pt>
                <c:pt idx="8">
                  <c:v>2.192</c:v>
                </c:pt>
                <c:pt idx="9">
                  <c:v>1.535</c:v>
                </c:pt>
                <c:pt idx="10">
                  <c:v>1.571</c:v>
                </c:pt>
                <c:pt idx="11">
                  <c:v>1.589</c:v>
                </c:pt>
                <c:pt idx="12">
                  <c:v>0.219</c:v>
                </c:pt>
                <c:pt idx="13">
                  <c:v>0.681</c:v>
                </c:pt>
                <c:pt idx="14">
                  <c:v>0.675</c:v>
                </c:pt>
                <c:pt idx="15">
                  <c:v>0.962</c:v>
                </c:pt>
                <c:pt idx="16">
                  <c:v>0.974</c:v>
                </c:pt>
                <c:pt idx="17">
                  <c:v>0.824</c:v>
                </c:pt>
                <c:pt idx="18">
                  <c:v>0.806</c:v>
                </c:pt>
                <c:pt idx="19">
                  <c:v>1.503</c:v>
                </c:pt>
                <c:pt idx="20">
                  <c:v>-0.351</c:v>
                </c:pt>
                <c:pt idx="21">
                  <c:v>1.444</c:v>
                </c:pt>
                <c:pt idx="22">
                  <c:v>1.079</c:v>
                </c:pt>
                <c:pt idx="23">
                  <c:v>1.103</c:v>
                </c:pt>
                <c:pt idx="24">
                  <c:v>1.848</c:v>
                </c:pt>
                <c:pt idx="25">
                  <c:v>0.813</c:v>
                </c:pt>
                <c:pt idx="26">
                  <c:v>1.219</c:v>
                </c:pt>
                <c:pt idx="27">
                  <c:v>1.594</c:v>
                </c:pt>
                <c:pt idx="28">
                  <c:v>0.695</c:v>
                </c:pt>
                <c:pt idx="29">
                  <c:v>2.299</c:v>
                </c:pt>
                <c:pt idx="30">
                  <c:v>1.058</c:v>
                </c:pt>
                <c:pt idx="31">
                  <c:v>2.053</c:v>
                </c:pt>
                <c:pt idx="32">
                  <c:v>1.137</c:v>
                </c:pt>
                <c:pt idx="33">
                  <c:v>1.108</c:v>
                </c:pt>
                <c:pt idx="34">
                  <c:v>1.948</c:v>
                </c:pt>
                <c:pt idx="35">
                  <c:v>1.143</c:v>
                </c:pt>
                <c:pt idx="36">
                  <c:v>1.548</c:v>
                </c:pt>
                <c:pt idx="37">
                  <c:v>0.893</c:v>
                </c:pt>
                <c:pt idx="38">
                  <c:v>0.552</c:v>
                </c:pt>
                <c:pt idx="39">
                  <c:v>0.655</c:v>
                </c:pt>
                <c:pt idx="40">
                  <c:v>1.321</c:v>
                </c:pt>
                <c:pt idx="41">
                  <c:v>-0.292</c:v>
                </c:pt>
                <c:pt idx="42">
                  <c:v>-1.084</c:v>
                </c:pt>
                <c:pt idx="43">
                  <c:v>0.831</c:v>
                </c:pt>
                <c:pt idx="44">
                  <c:v>0.299</c:v>
                </c:pt>
                <c:pt idx="45">
                  <c:v>-0.126</c:v>
                </c:pt>
                <c:pt idx="46">
                  <c:v>0.042</c:v>
                </c:pt>
                <c:pt idx="47">
                  <c:v>-0.398</c:v>
                </c:pt>
                <c:pt idx="48">
                  <c:v>-0.799</c:v>
                </c:pt>
                <c:pt idx="49">
                  <c:v>-1.415</c:v>
                </c:pt>
                <c:pt idx="50">
                  <c:v>-0.28</c:v>
                </c:pt>
                <c:pt idx="51">
                  <c:v>-1.414</c:v>
                </c:pt>
                <c:pt idx="52">
                  <c:v>-0.77</c:v>
                </c:pt>
                <c:pt idx="53">
                  <c:v>-1.063</c:v>
                </c:pt>
                <c:pt idx="54">
                  <c:v>-1.094</c:v>
                </c:pt>
                <c:pt idx="55">
                  <c:v>-0.725</c:v>
                </c:pt>
                <c:pt idx="56">
                  <c:v>-1.386</c:v>
                </c:pt>
                <c:pt idx="57">
                  <c:v>0.12</c:v>
                </c:pt>
                <c:pt idx="58">
                  <c:v>-0.23</c:v>
                </c:pt>
                <c:pt idx="59">
                  <c:v>-0.77</c:v>
                </c:pt>
                <c:pt idx="60">
                  <c:v>0.103</c:v>
                </c:pt>
                <c:pt idx="61">
                  <c:v>0.101</c:v>
                </c:pt>
                <c:pt idx="62">
                  <c:v>0.375</c:v>
                </c:pt>
                <c:pt idx="63">
                  <c:v>1.452</c:v>
                </c:pt>
                <c:pt idx="64">
                  <c:v>0.68</c:v>
                </c:pt>
                <c:pt idx="65">
                  <c:v>1.052</c:v>
                </c:pt>
                <c:pt idx="66">
                  <c:v>1.077</c:v>
                </c:pt>
                <c:pt idx="67">
                  <c:v>0.639</c:v>
                </c:pt>
                <c:pt idx="68">
                  <c:v>-0.415</c:v>
                </c:pt>
                <c:pt idx="69">
                  <c:v>-1.41</c:v>
                </c:pt>
                <c:pt idx="70">
                  <c:v>-0.601</c:v>
                </c:pt>
                <c:pt idx="71">
                  <c:v>-1.424</c:v>
                </c:pt>
                <c:pt idx="72">
                  <c:v>-0.304</c:v>
                </c:pt>
                <c:pt idx="73">
                  <c:v>-0.706</c:v>
                </c:pt>
                <c:pt idx="74">
                  <c:v>-0.113</c:v>
                </c:pt>
                <c:pt idx="75">
                  <c:v>-1.196</c:v>
                </c:pt>
                <c:pt idx="76">
                  <c:v>0.542</c:v>
                </c:pt>
                <c:pt idx="77">
                  <c:v>0.284</c:v>
                </c:pt>
                <c:pt idx="78">
                  <c:v>-0.468</c:v>
                </c:pt>
                <c:pt idx="79">
                  <c:v>0.434</c:v>
                </c:pt>
                <c:pt idx="80">
                  <c:v>0.434</c:v>
                </c:pt>
                <c:pt idx="81">
                  <c:v>0.09</c:v>
                </c:pt>
                <c:pt idx="82">
                  <c:v>0.207</c:v>
                </c:pt>
                <c:pt idx="83">
                  <c:v>-0.758</c:v>
                </c:pt>
                <c:pt idx="84">
                  <c:v>-0.277</c:v>
                </c:pt>
                <c:pt idx="85">
                  <c:v>-0.181</c:v>
                </c:pt>
                <c:pt idx="86">
                  <c:v>-0.663</c:v>
                </c:pt>
                <c:pt idx="87">
                  <c:v>-0.681</c:v>
                </c:pt>
                <c:pt idx="88">
                  <c:v>0.304</c:v>
                </c:pt>
                <c:pt idx="89">
                  <c:v>-0.517</c:v>
                </c:pt>
                <c:pt idx="90">
                  <c:v>-1.432</c:v>
                </c:pt>
                <c:pt idx="91">
                  <c:v>-0.906</c:v>
                </c:pt>
                <c:pt idx="92">
                  <c:v>0.202</c:v>
                </c:pt>
                <c:pt idx="93">
                  <c:v>-0.822</c:v>
                </c:pt>
                <c:pt idx="94">
                  <c:v>-0.982</c:v>
                </c:pt>
                <c:pt idx="95">
                  <c:v>0.105</c:v>
                </c:pt>
                <c:pt idx="96">
                  <c:v>0.748</c:v>
                </c:pt>
                <c:pt idx="97">
                  <c:v>0.181</c:v>
                </c:pt>
                <c:pt idx="98">
                  <c:v>0.642</c:v>
                </c:pt>
                <c:pt idx="99">
                  <c:v>-0.958</c:v>
                </c:pt>
                <c:pt idx="100">
                  <c:v>-0.611</c:v>
                </c:pt>
                <c:pt idx="101">
                  <c:v>-0.918</c:v>
                </c:pt>
                <c:pt idx="102">
                  <c:v>-0.836</c:v>
                </c:pt>
                <c:pt idx="103">
                  <c:v>-0.827</c:v>
                </c:pt>
                <c:pt idx="104">
                  <c:v>0.532</c:v>
                </c:pt>
                <c:pt idx="105">
                  <c:v>-0.944</c:v>
                </c:pt>
                <c:pt idx="106">
                  <c:v>0.401</c:v>
                </c:pt>
                <c:pt idx="107">
                  <c:v>-0.277</c:v>
                </c:pt>
                <c:pt idx="108">
                  <c:v>-0.843</c:v>
                </c:pt>
                <c:pt idx="109">
                  <c:v>-0.831</c:v>
                </c:pt>
                <c:pt idx="110">
                  <c:v>-0.898</c:v>
                </c:pt>
                <c:pt idx="111">
                  <c:v>-0.904</c:v>
                </c:pt>
                <c:pt idx="112">
                  <c:v>1.452</c:v>
                </c:pt>
                <c:pt idx="113">
                  <c:v>0.938</c:v>
                </c:pt>
                <c:pt idx="114">
                  <c:v>-0.04</c:v>
                </c:pt>
                <c:pt idx="115">
                  <c:v>-0.753</c:v>
                </c:pt>
                <c:pt idx="116">
                  <c:v>-0.54</c:v>
                </c:pt>
                <c:pt idx="117">
                  <c:v>-0.511</c:v>
                </c:pt>
                <c:pt idx="118">
                  <c:v>-0.777</c:v>
                </c:pt>
                <c:pt idx="119">
                  <c:v>-0.781</c:v>
                </c:pt>
                <c:pt idx="120">
                  <c:v>-1.079</c:v>
                </c:pt>
                <c:pt idx="121">
                  <c:v>0.288</c:v>
                </c:pt>
                <c:pt idx="122">
                  <c:v>-0.541</c:v>
                </c:pt>
                <c:pt idx="123">
                  <c:v>0.098</c:v>
                </c:pt>
                <c:pt idx="124">
                  <c:v>-0.989</c:v>
                </c:pt>
                <c:pt idx="125">
                  <c:v>-1.329</c:v>
                </c:pt>
                <c:pt idx="126">
                  <c:v>-1.19</c:v>
                </c:pt>
                <c:pt idx="127">
                  <c:v>-0.929</c:v>
                </c:pt>
                <c:pt idx="128">
                  <c:v>-0.925</c:v>
                </c:pt>
                <c:pt idx="129">
                  <c:v>0.079</c:v>
                </c:pt>
                <c:pt idx="130">
                  <c:v>-0.322</c:v>
                </c:pt>
                <c:pt idx="131">
                  <c:v>-0.994</c:v>
                </c:pt>
                <c:pt idx="132">
                  <c:v>-0.256</c:v>
                </c:pt>
                <c:pt idx="133">
                  <c:v>0.797</c:v>
                </c:pt>
                <c:pt idx="134">
                  <c:v>1.212</c:v>
                </c:pt>
                <c:pt idx="135">
                  <c:v>0.223</c:v>
                </c:pt>
                <c:pt idx="136">
                  <c:v>0.484</c:v>
                </c:pt>
                <c:pt idx="137">
                  <c:v>-0.614</c:v>
                </c:pt>
                <c:pt idx="138">
                  <c:v>0.834</c:v>
                </c:pt>
                <c:pt idx="139">
                  <c:v>-0.952</c:v>
                </c:pt>
                <c:pt idx="140">
                  <c:v>1.498</c:v>
                </c:pt>
                <c:pt idx="141">
                  <c:v>0.19</c:v>
                </c:pt>
                <c:pt idx="142">
                  <c:v>-0.779</c:v>
                </c:pt>
                <c:pt idx="143">
                  <c:v>-0.46</c:v>
                </c:pt>
                <c:pt idx="144">
                  <c:v>0.059</c:v>
                </c:pt>
                <c:pt idx="145">
                  <c:v>-0.637</c:v>
                </c:pt>
                <c:pt idx="146">
                  <c:v>-0.348</c:v>
                </c:pt>
                <c:pt idx="147">
                  <c:v>-0.524</c:v>
                </c:pt>
                <c:pt idx="148">
                  <c:v>-1.128</c:v>
                </c:pt>
                <c:pt idx="149">
                  <c:v>-0.752</c:v>
                </c:pt>
                <c:pt idx="150">
                  <c:v>-0.007</c:v>
                </c:pt>
                <c:pt idx="151">
                  <c:v>0.266</c:v>
                </c:pt>
                <c:pt idx="152">
                  <c:v>-1.082</c:v>
                </c:pt>
                <c:pt idx="153">
                  <c:v>-0.751</c:v>
                </c:pt>
                <c:pt idx="154">
                  <c:v>0.788</c:v>
                </c:pt>
                <c:pt idx="155">
                  <c:v>-0.575</c:v>
                </c:pt>
                <c:pt idx="156">
                  <c:v>-0.844</c:v>
                </c:pt>
                <c:pt idx="157">
                  <c:v>-1.394</c:v>
                </c:pt>
                <c:pt idx="158">
                  <c:v>0.845</c:v>
                </c:pt>
                <c:pt idx="159">
                  <c:v>0.568</c:v>
                </c:pt>
                <c:pt idx="160">
                  <c:v>0.058</c:v>
                </c:pt>
                <c:pt idx="161">
                  <c:v>-0.959</c:v>
                </c:pt>
                <c:pt idx="162">
                  <c:v>-0.686</c:v>
                </c:pt>
                <c:pt idx="163">
                  <c:v>-1.341</c:v>
                </c:pt>
                <c:pt idx="164">
                  <c:v>-1.433</c:v>
                </c:pt>
                <c:pt idx="165">
                  <c:v>-1.433</c:v>
                </c:pt>
                <c:pt idx="166">
                  <c:v>-0.906</c:v>
                </c:pt>
                <c:pt idx="167">
                  <c:v>-1.424</c:v>
                </c:pt>
                <c:pt idx="168">
                  <c:v>-1.2</c:v>
                </c:pt>
                <c:pt idx="169">
                  <c:v>-1.244</c:v>
                </c:pt>
                <c:pt idx="170">
                  <c:v>-1.434</c:v>
                </c:pt>
                <c:pt idx="171">
                  <c:v>-0.822</c:v>
                </c:pt>
                <c:pt idx="172">
                  <c:v>-1.038</c:v>
                </c:pt>
                <c:pt idx="173">
                  <c:v>-0.582</c:v>
                </c:pt>
                <c:pt idx="174">
                  <c:v>-0.752</c:v>
                </c:pt>
                <c:pt idx="175">
                  <c:v>1.476</c:v>
                </c:pt>
                <c:pt idx="176">
                  <c:v>1.038</c:v>
                </c:pt>
                <c:pt idx="177">
                  <c:v>-0.723</c:v>
                </c:pt>
                <c:pt idx="178">
                  <c:v>-0.647</c:v>
                </c:pt>
                <c:pt idx="179">
                  <c:v>-0.526</c:v>
                </c:pt>
                <c:pt idx="180">
                  <c:v>-1.028</c:v>
                </c:pt>
                <c:pt idx="181">
                  <c:v>-0.674</c:v>
                </c:pt>
                <c:pt idx="182">
                  <c:v>-0.768</c:v>
                </c:pt>
                <c:pt idx="183">
                  <c:v>-1.428</c:v>
                </c:pt>
                <c:pt idx="184">
                  <c:v>-1.331</c:v>
                </c:pt>
                <c:pt idx="185">
                  <c:v>-1.394</c:v>
                </c:pt>
                <c:pt idx="186">
                  <c:v>-1.072</c:v>
                </c:pt>
                <c:pt idx="187">
                  <c:v>-1.073</c:v>
                </c:pt>
                <c:pt idx="188">
                  <c:v>-0.838</c:v>
                </c:pt>
                <c:pt idx="189">
                  <c:v>0.37</c:v>
                </c:pt>
                <c:pt idx="190">
                  <c:v>-0.039</c:v>
                </c:pt>
                <c:pt idx="191">
                  <c:v>2.833</c:v>
                </c:pt>
                <c:pt idx="192">
                  <c:v>1.418</c:v>
                </c:pt>
                <c:pt idx="193">
                  <c:v>-0.144</c:v>
                </c:pt>
                <c:pt idx="194">
                  <c:v>-0.843</c:v>
                </c:pt>
                <c:pt idx="195">
                  <c:v>0.517</c:v>
                </c:pt>
                <c:pt idx="196">
                  <c:v>-1.222</c:v>
                </c:pt>
                <c:pt idx="197">
                  <c:v>-0.358</c:v>
                </c:pt>
                <c:pt idx="198">
                  <c:v>-1.142</c:v>
                </c:pt>
                <c:pt idx="199">
                  <c:v>-1.413</c:v>
                </c:pt>
                <c:pt idx="200">
                  <c:v>-1.383</c:v>
                </c:pt>
                <c:pt idx="201">
                  <c:v>-0.961</c:v>
                </c:pt>
                <c:pt idx="202">
                  <c:v>-0.8</c:v>
                </c:pt>
                <c:pt idx="203">
                  <c:v>-1.346</c:v>
                </c:pt>
                <c:pt idx="204">
                  <c:v>-0.844</c:v>
                </c:pt>
                <c:pt idx="205">
                  <c:v>-1.203</c:v>
                </c:pt>
                <c:pt idx="206">
                  <c:v>-1.429</c:v>
                </c:pt>
                <c:pt idx="207">
                  <c:v>-1.425</c:v>
                </c:pt>
                <c:pt idx="208">
                  <c:v>-0.836</c:v>
                </c:pt>
                <c:pt idx="209">
                  <c:v>-0.547</c:v>
                </c:pt>
                <c:pt idx="210">
                  <c:v>1.168</c:v>
                </c:pt>
                <c:pt idx="211">
                  <c:v>0.195</c:v>
                </c:pt>
                <c:pt idx="212">
                  <c:v>0.902</c:v>
                </c:pt>
                <c:pt idx="213">
                  <c:v>-0.094</c:v>
                </c:pt>
                <c:pt idx="214">
                  <c:v>-1.108</c:v>
                </c:pt>
                <c:pt idx="215">
                  <c:v>-0.162</c:v>
                </c:pt>
                <c:pt idx="216">
                  <c:v>0.457</c:v>
                </c:pt>
                <c:pt idx="217">
                  <c:v>0.009</c:v>
                </c:pt>
                <c:pt idx="218">
                  <c:v>-0.935</c:v>
                </c:pt>
                <c:pt idx="219">
                  <c:v>-1.427</c:v>
                </c:pt>
                <c:pt idx="220">
                  <c:v>-0.033</c:v>
                </c:pt>
                <c:pt idx="221">
                  <c:v>-1.211</c:v>
                </c:pt>
                <c:pt idx="222">
                  <c:v>-1.034</c:v>
                </c:pt>
                <c:pt idx="223">
                  <c:v>-0.386</c:v>
                </c:pt>
                <c:pt idx="224">
                  <c:v>-1.414</c:v>
                </c:pt>
                <c:pt idx="225">
                  <c:v>-0.83</c:v>
                </c:pt>
                <c:pt idx="226">
                  <c:v>-0.832</c:v>
                </c:pt>
                <c:pt idx="227">
                  <c:v>-0.393</c:v>
                </c:pt>
                <c:pt idx="228">
                  <c:v>-0.541</c:v>
                </c:pt>
                <c:pt idx="229">
                  <c:v>-1.139</c:v>
                </c:pt>
                <c:pt idx="230">
                  <c:v>-0.901</c:v>
                </c:pt>
                <c:pt idx="231">
                  <c:v>-0.558</c:v>
                </c:pt>
                <c:pt idx="232">
                  <c:v>-0.291</c:v>
                </c:pt>
                <c:pt idx="233">
                  <c:v>-1.289</c:v>
                </c:pt>
                <c:pt idx="234">
                  <c:v>0.744</c:v>
                </c:pt>
                <c:pt idx="235">
                  <c:v>-0.829</c:v>
                </c:pt>
                <c:pt idx="236">
                  <c:v>-1.418</c:v>
                </c:pt>
                <c:pt idx="237">
                  <c:v>-1.371</c:v>
                </c:pt>
                <c:pt idx="238">
                  <c:v>0.572</c:v>
                </c:pt>
                <c:pt idx="239">
                  <c:v>-0.118</c:v>
                </c:pt>
                <c:pt idx="240">
                  <c:v>0.845</c:v>
                </c:pt>
                <c:pt idx="241">
                  <c:v>-0.116</c:v>
                </c:pt>
                <c:pt idx="242">
                  <c:v>0.309</c:v>
                </c:pt>
                <c:pt idx="243">
                  <c:v>0.54</c:v>
                </c:pt>
                <c:pt idx="244">
                  <c:v>0.826</c:v>
                </c:pt>
                <c:pt idx="245">
                  <c:v>-0.799</c:v>
                </c:pt>
                <c:pt idx="246">
                  <c:v>-0.435</c:v>
                </c:pt>
                <c:pt idx="247">
                  <c:v>0.921</c:v>
                </c:pt>
                <c:pt idx="248">
                  <c:v>-0.411</c:v>
                </c:pt>
                <c:pt idx="249">
                  <c:v>-1.271</c:v>
                </c:pt>
                <c:pt idx="250">
                  <c:v>0.982</c:v>
                </c:pt>
                <c:pt idx="251">
                  <c:v>0.862</c:v>
                </c:pt>
                <c:pt idx="252">
                  <c:v>0.532</c:v>
                </c:pt>
                <c:pt idx="253">
                  <c:v>0.831</c:v>
                </c:pt>
                <c:pt idx="254">
                  <c:v>0.215</c:v>
                </c:pt>
                <c:pt idx="255">
                  <c:v>1.74</c:v>
                </c:pt>
                <c:pt idx="256">
                  <c:v>0.162</c:v>
                </c:pt>
                <c:pt idx="257">
                  <c:v>-0.979</c:v>
                </c:pt>
                <c:pt idx="258">
                  <c:v>1.098</c:v>
                </c:pt>
                <c:pt idx="259">
                  <c:v>1.989</c:v>
                </c:pt>
                <c:pt idx="260">
                  <c:v>0.56</c:v>
                </c:pt>
                <c:pt idx="261">
                  <c:v>-0.707</c:v>
                </c:pt>
                <c:pt idx="262">
                  <c:v>2.843</c:v>
                </c:pt>
                <c:pt idx="263">
                  <c:v>1.027</c:v>
                </c:pt>
                <c:pt idx="264">
                  <c:v>-0.636</c:v>
                </c:pt>
                <c:pt idx="265">
                  <c:v>0.53</c:v>
                </c:pt>
                <c:pt idx="266">
                  <c:v>0.234</c:v>
                </c:pt>
                <c:pt idx="267">
                  <c:v>-0.7</c:v>
                </c:pt>
                <c:pt idx="268">
                  <c:v>-0.618</c:v>
                </c:pt>
                <c:pt idx="269">
                  <c:v>1.282</c:v>
                </c:pt>
                <c:pt idx="270">
                  <c:v>0.746</c:v>
                </c:pt>
                <c:pt idx="271">
                  <c:v>-0.759</c:v>
                </c:pt>
                <c:pt idx="272">
                  <c:v>-0.873</c:v>
                </c:pt>
                <c:pt idx="273">
                  <c:v>0.57</c:v>
                </c:pt>
                <c:pt idx="274">
                  <c:v>-0.052</c:v>
                </c:pt>
                <c:pt idx="275">
                  <c:v>-0.387</c:v>
                </c:pt>
                <c:pt idx="276">
                  <c:v>-0.522</c:v>
                </c:pt>
                <c:pt idx="277">
                  <c:v>2.811999999999998</c:v>
                </c:pt>
                <c:pt idx="278">
                  <c:v>0.697</c:v>
                </c:pt>
                <c:pt idx="279">
                  <c:v>-1.427</c:v>
                </c:pt>
                <c:pt idx="280">
                  <c:v>-0.221</c:v>
                </c:pt>
                <c:pt idx="281">
                  <c:v>-0.75</c:v>
                </c:pt>
                <c:pt idx="282">
                  <c:v>0.146</c:v>
                </c:pt>
                <c:pt idx="283">
                  <c:v>0.343</c:v>
                </c:pt>
                <c:pt idx="284">
                  <c:v>1.195</c:v>
                </c:pt>
                <c:pt idx="285">
                  <c:v>1.416</c:v>
                </c:pt>
                <c:pt idx="286">
                  <c:v>-0.76</c:v>
                </c:pt>
                <c:pt idx="287">
                  <c:v>0.021</c:v>
                </c:pt>
                <c:pt idx="288">
                  <c:v>2.843</c:v>
                </c:pt>
                <c:pt idx="289">
                  <c:v>0.096</c:v>
                </c:pt>
                <c:pt idx="290">
                  <c:v>-0.656</c:v>
                </c:pt>
                <c:pt idx="291">
                  <c:v>0.237</c:v>
                </c:pt>
                <c:pt idx="292">
                  <c:v>1.892</c:v>
                </c:pt>
                <c:pt idx="293">
                  <c:v>-0.837</c:v>
                </c:pt>
                <c:pt idx="294">
                  <c:v>0.822</c:v>
                </c:pt>
                <c:pt idx="295">
                  <c:v>-0.895</c:v>
                </c:pt>
                <c:pt idx="296">
                  <c:v>-0.879</c:v>
                </c:pt>
                <c:pt idx="297">
                  <c:v>1.559</c:v>
                </c:pt>
                <c:pt idx="298">
                  <c:v>1.589</c:v>
                </c:pt>
                <c:pt idx="299">
                  <c:v>-0.314</c:v>
                </c:pt>
                <c:pt idx="300">
                  <c:v>-0.132</c:v>
                </c:pt>
                <c:pt idx="301">
                  <c:v>-0.917</c:v>
                </c:pt>
                <c:pt idx="302">
                  <c:v>1.541</c:v>
                </c:pt>
                <c:pt idx="303">
                  <c:v>1.113</c:v>
                </c:pt>
                <c:pt idx="304">
                  <c:v>-0.015</c:v>
                </c:pt>
                <c:pt idx="305">
                  <c:v>1.523</c:v>
                </c:pt>
                <c:pt idx="306">
                  <c:v>2.624</c:v>
                </c:pt>
                <c:pt idx="307">
                  <c:v>0.506</c:v>
                </c:pt>
                <c:pt idx="308">
                  <c:v>1.354</c:v>
                </c:pt>
                <c:pt idx="309">
                  <c:v>0.702</c:v>
                </c:pt>
                <c:pt idx="310">
                  <c:v>2.818999999999999</c:v>
                </c:pt>
                <c:pt idx="311">
                  <c:v>-0.505</c:v>
                </c:pt>
                <c:pt idx="312">
                  <c:v>-0.705</c:v>
                </c:pt>
                <c:pt idx="313">
                  <c:v>-0.103</c:v>
                </c:pt>
                <c:pt idx="314">
                  <c:v>0.422</c:v>
                </c:pt>
                <c:pt idx="315">
                  <c:v>-1.119</c:v>
                </c:pt>
                <c:pt idx="316">
                  <c:v>1.653</c:v>
                </c:pt>
                <c:pt idx="317">
                  <c:v>0.23</c:v>
                </c:pt>
                <c:pt idx="318">
                  <c:v>1.82</c:v>
                </c:pt>
                <c:pt idx="319">
                  <c:v>0.188</c:v>
                </c:pt>
                <c:pt idx="320">
                  <c:v>1.224</c:v>
                </c:pt>
                <c:pt idx="321">
                  <c:v>1.444</c:v>
                </c:pt>
                <c:pt idx="322">
                  <c:v>-0.957</c:v>
                </c:pt>
                <c:pt idx="323">
                  <c:v>-0.034</c:v>
                </c:pt>
                <c:pt idx="324">
                  <c:v>-0.331</c:v>
                </c:pt>
                <c:pt idx="325">
                  <c:v>-0.287</c:v>
                </c:pt>
                <c:pt idx="326">
                  <c:v>-0.922</c:v>
                </c:pt>
                <c:pt idx="327">
                  <c:v>-0.839</c:v>
                </c:pt>
                <c:pt idx="328">
                  <c:v>2.433</c:v>
                </c:pt>
                <c:pt idx="329">
                  <c:v>0.356</c:v>
                </c:pt>
                <c:pt idx="330">
                  <c:v>-0.199</c:v>
                </c:pt>
                <c:pt idx="331">
                  <c:v>-0.473</c:v>
                </c:pt>
                <c:pt idx="332">
                  <c:v>0.894</c:v>
                </c:pt>
                <c:pt idx="333">
                  <c:v>1.85</c:v>
                </c:pt>
                <c:pt idx="334">
                  <c:v>2.243</c:v>
                </c:pt>
                <c:pt idx="335">
                  <c:v>1.207</c:v>
                </c:pt>
                <c:pt idx="336">
                  <c:v>-0.512</c:v>
                </c:pt>
                <c:pt idx="337">
                  <c:v>0.68</c:v>
                </c:pt>
                <c:pt idx="338">
                  <c:v>1.862</c:v>
                </c:pt>
                <c:pt idx="339">
                  <c:v>-0.019</c:v>
                </c:pt>
                <c:pt idx="340">
                  <c:v>0.218</c:v>
                </c:pt>
                <c:pt idx="341">
                  <c:v>0.165</c:v>
                </c:pt>
                <c:pt idx="342">
                  <c:v>0.95</c:v>
                </c:pt>
                <c:pt idx="343">
                  <c:v>1.082</c:v>
                </c:pt>
                <c:pt idx="344">
                  <c:v>0.537</c:v>
                </c:pt>
                <c:pt idx="345">
                  <c:v>1.033</c:v>
                </c:pt>
                <c:pt idx="346">
                  <c:v>-0.865</c:v>
                </c:pt>
                <c:pt idx="347">
                  <c:v>1.594</c:v>
                </c:pt>
                <c:pt idx="348">
                  <c:v>-0.136</c:v>
                </c:pt>
                <c:pt idx="349">
                  <c:v>-0.423</c:v>
                </c:pt>
              </c:numCache>
            </c:numRef>
          </c:val>
          <c:smooth val="0"/>
        </c:ser>
        <c:ser>
          <c:idx val="1"/>
          <c:order val="1"/>
          <c:marker>
            <c:symbol val="none"/>
          </c:marker>
          <c:val>
            <c:numRef>
              <c:f>Sheet1!$C$1:$C$351</c:f>
              <c:numCache>
                <c:formatCode>General</c:formatCode>
                <c:ptCount val="351"/>
                <c:pt idx="0">
                  <c:v>0.5176</c:v>
                </c:pt>
                <c:pt idx="1">
                  <c:v>0.5176</c:v>
                </c:pt>
                <c:pt idx="2">
                  <c:v>0.5176</c:v>
                </c:pt>
                <c:pt idx="3">
                  <c:v>0.5176</c:v>
                </c:pt>
                <c:pt idx="4">
                  <c:v>0.5176</c:v>
                </c:pt>
                <c:pt idx="5">
                  <c:v>0.5176</c:v>
                </c:pt>
                <c:pt idx="6">
                  <c:v>0.5176</c:v>
                </c:pt>
                <c:pt idx="7">
                  <c:v>0.5176</c:v>
                </c:pt>
                <c:pt idx="8">
                  <c:v>0.5176</c:v>
                </c:pt>
                <c:pt idx="9">
                  <c:v>0.5176</c:v>
                </c:pt>
                <c:pt idx="10">
                  <c:v>0.5176</c:v>
                </c:pt>
                <c:pt idx="11">
                  <c:v>0.5176</c:v>
                </c:pt>
                <c:pt idx="12">
                  <c:v>0.8266</c:v>
                </c:pt>
                <c:pt idx="13">
                  <c:v>0.8266</c:v>
                </c:pt>
                <c:pt idx="14">
                  <c:v>0.8266</c:v>
                </c:pt>
                <c:pt idx="15">
                  <c:v>0.8266</c:v>
                </c:pt>
                <c:pt idx="16">
                  <c:v>0.8266</c:v>
                </c:pt>
                <c:pt idx="17">
                  <c:v>0.8266</c:v>
                </c:pt>
                <c:pt idx="18">
                  <c:v>0.8266</c:v>
                </c:pt>
                <c:pt idx="19">
                  <c:v>0.8266</c:v>
                </c:pt>
                <c:pt idx="20">
                  <c:v>0.8266</c:v>
                </c:pt>
                <c:pt idx="21">
                  <c:v>0.8266</c:v>
                </c:pt>
                <c:pt idx="22">
                  <c:v>0.8266</c:v>
                </c:pt>
                <c:pt idx="23">
                  <c:v>0.8266</c:v>
                </c:pt>
                <c:pt idx="24">
                  <c:v>1.41</c:v>
                </c:pt>
                <c:pt idx="25">
                  <c:v>1.41</c:v>
                </c:pt>
                <c:pt idx="26">
                  <c:v>1.41</c:v>
                </c:pt>
                <c:pt idx="27">
                  <c:v>1.41</c:v>
                </c:pt>
                <c:pt idx="28">
                  <c:v>1.41</c:v>
                </c:pt>
                <c:pt idx="29">
                  <c:v>1.41</c:v>
                </c:pt>
                <c:pt idx="30">
                  <c:v>1.41</c:v>
                </c:pt>
                <c:pt idx="31">
                  <c:v>1.41</c:v>
                </c:pt>
                <c:pt idx="32">
                  <c:v>1.41</c:v>
                </c:pt>
                <c:pt idx="33">
                  <c:v>1.41</c:v>
                </c:pt>
                <c:pt idx="34">
                  <c:v>1.41</c:v>
                </c:pt>
                <c:pt idx="35">
                  <c:v>1.41</c:v>
                </c:pt>
                <c:pt idx="36">
                  <c:v>0.2648</c:v>
                </c:pt>
                <c:pt idx="37">
                  <c:v>0.2648</c:v>
                </c:pt>
                <c:pt idx="38">
                  <c:v>0.2648</c:v>
                </c:pt>
                <c:pt idx="39">
                  <c:v>0.2648</c:v>
                </c:pt>
                <c:pt idx="40">
                  <c:v>0.2648</c:v>
                </c:pt>
                <c:pt idx="41">
                  <c:v>0.2648</c:v>
                </c:pt>
                <c:pt idx="42">
                  <c:v>0.2648</c:v>
                </c:pt>
                <c:pt idx="43">
                  <c:v>0.2648</c:v>
                </c:pt>
                <c:pt idx="44">
                  <c:v>0.2648</c:v>
                </c:pt>
                <c:pt idx="45">
                  <c:v>0.2648</c:v>
                </c:pt>
                <c:pt idx="46">
                  <c:v>0.2648</c:v>
                </c:pt>
                <c:pt idx="47">
                  <c:v>0.2648</c:v>
                </c:pt>
                <c:pt idx="48">
                  <c:v>0.2648</c:v>
                </c:pt>
                <c:pt idx="49">
                  <c:v>-0.744</c:v>
                </c:pt>
                <c:pt idx="50">
                  <c:v>-0.744</c:v>
                </c:pt>
                <c:pt idx="51">
                  <c:v>-0.744</c:v>
                </c:pt>
                <c:pt idx="52">
                  <c:v>-0.744</c:v>
                </c:pt>
                <c:pt idx="53">
                  <c:v>-0.744</c:v>
                </c:pt>
                <c:pt idx="54">
                  <c:v>-0.744</c:v>
                </c:pt>
                <c:pt idx="55">
                  <c:v>-0.744</c:v>
                </c:pt>
                <c:pt idx="56">
                  <c:v>-0.744</c:v>
                </c:pt>
                <c:pt idx="57">
                  <c:v>-0.744</c:v>
                </c:pt>
                <c:pt idx="58">
                  <c:v>-0.744</c:v>
                </c:pt>
                <c:pt idx="59">
                  <c:v>-0.744</c:v>
                </c:pt>
                <c:pt idx="60">
                  <c:v>-0.744</c:v>
                </c:pt>
                <c:pt idx="61">
                  <c:v>0.1012</c:v>
                </c:pt>
                <c:pt idx="62">
                  <c:v>0.1012</c:v>
                </c:pt>
                <c:pt idx="63">
                  <c:v>0.1012</c:v>
                </c:pt>
                <c:pt idx="64">
                  <c:v>0.1012</c:v>
                </c:pt>
                <c:pt idx="65">
                  <c:v>0.1012</c:v>
                </c:pt>
                <c:pt idx="66">
                  <c:v>0.1012</c:v>
                </c:pt>
                <c:pt idx="67">
                  <c:v>0.1012</c:v>
                </c:pt>
                <c:pt idx="68">
                  <c:v>0.1012</c:v>
                </c:pt>
                <c:pt idx="69">
                  <c:v>0.1012</c:v>
                </c:pt>
                <c:pt idx="70">
                  <c:v>0.1012</c:v>
                </c:pt>
                <c:pt idx="71">
                  <c:v>0.1012</c:v>
                </c:pt>
                <c:pt idx="72">
                  <c:v>0.1012</c:v>
                </c:pt>
                <c:pt idx="73">
                  <c:v>-0.1314</c:v>
                </c:pt>
                <c:pt idx="74">
                  <c:v>-0.1314</c:v>
                </c:pt>
                <c:pt idx="75">
                  <c:v>-0.1314</c:v>
                </c:pt>
                <c:pt idx="76">
                  <c:v>-0.1314</c:v>
                </c:pt>
                <c:pt idx="77">
                  <c:v>-0.1314</c:v>
                </c:pt>
                <c:pt idx="78">
                  <c:v>-0.1314</c:v>
                </c:pt>
                <c:pt idx="79">
                  <c:v>-0.1314</c:v>
                </c:pt>
                <c:pt idx="80">
                  <c:v>-0.1314</c:v>
                </c:pt>
                <c:pt idx="81">
                  <c:v>-0.1314</c:v>
                </c:pt>
                <c:pt idx="82">
                  <c:v>-0.1314</c:v>
                </c:pt>
                <c:pt idx="83">
                  <c:v>-0.1314</c:v>
                </c:pt>
                <c:pt idx="84">
                  <c:v>-0.1314</c:v>
                </c:pt>
                <c:pt idx="85">
                  <c:v>-0.1314</c:v>
                </c:pt>
                <c:pt idx="86">
                  <c:v>-0.4221</c:v>
                </c:pt>
                <c:pt idx="87">
                  <c:v>-0.4221</c:v>
                </c:pt>
                <c:pt idx="88">
                  <c:v>-0.4221</c:v>
                </c:pt>
                <c:pt idx="89">
                  <c:v>-0.4221</c:v>
                </c:pt>
                <c:pt idx="90">
                  <c:v>-0.4221</c:v>
                </c:pt>
                <c:pt idx="91">
                  <c:v>-0.4221</c:v>
                </c:pt>
                <c:pt idx="92">
                  <c:v>-0.4221</c:v>
                </c:pt>
                <c:pt idx="93">
                  <c:v>-0.4221</c:v>
                </c:pt>
                <c:pt idx="94">
                  <c:v>-0.4221</c:v>
                </c:pt>
                <c:pt idx="95">
                  <c:v>-0.4221</c:v>
                </c:pt>
                <c:pt idx="96">
                  <c:v>-0.4221</c:v>
                </c:pt>
                <c:pt idx="97">
                  <c:v>-0.372</c:v>
                </c:pt>
                <c:pt idx="98">
                  <c:v>-0.372</c:v>
                </c:pt>
                <c:pt idx="99">
                  <c:v>-0.372</c:v>
                </c:pt>
                <c:pt idx="100">
                  <c:v>-0.372</c:v>
                </c:pt>
                <c:pt idx="101">
                  <c:v>-0.372</c:v>
                </c:pt>
                <c:pt idx="102">
                  <c:v>-0.372</c:v>
                </c:pt>
                <c:pt idx="103">
                  <c:v>-0.372</c:v>
                </c:pt>
                <c:pt idx="104">
                  <c:v>-0.372</c:v>
                </c:pt>
                <c:pt idx="105">
                  <c:v>-0.372</c:v>
                </c:pt>
                <c:pt idx="106">
                  <c:v>-0.372</c:v>
                </c:pt>
                <c:pt idx="107">
                  <c:v>-0.372</c:v>
                </c:pt>
                <c:pt idx="108">
                  <c:v>-0.372</c:v>
                </c:pt>
                <c:pt idx="109">
                  <c:v>-0.394</c:v>
                </c:pt>
                <c:pt idx="110">
                  <c:v>-0.394</c:v>
                </c:pt>
                <c:pt idx="111">
                  <c:v>-0.394</c:v>
                </c:pt>
                <c:pt idx="112">
                  <c:v>-0.394</c:v>
                </c:pt>
                <c:pt idx="113">
                  <c:v>-0.394</c:v>
                </c:pt>
                <c:pt idx="114">
                  <c:v>-0.394</c:v>
                </c:pt>
                <c:pt idx="115">
                  <c:v>-0.394</c:v>
                </c:pt>
                <c:pt idx="116">
                  <c:v>-0.394</c:v>
                </c:pt>
                <c:pt idx="117">
                  <c:v>-0.394</c:v>
                </c:pt>
                <c:pt idx="118">
                  <c:v>-0.394</c:v>
                </c:pt>
                <c:pt idx="119">
                  <c:v>-0.394</c:v>
                </c:pt>
                <c:pt idx="120">
                  <c:v>-0.394</c:v>
                </c:pt>
                <c:pt idx="121">
                  <c:v>-0.478</c:v>
                </c:pt>
                <c:pt idx="122">
                  <c:v>-0.478</c:v>
                </c:pt>
                <c:pt idx="123">
                  <c:v>-0.478</c:v>
                </c:pt>
                <c:pt idx="124">
                  <c:v>-0.478</c:v>
                </c:pt>
                <c:pt idx="125">
                  <c:v>-0.478</c:v>
                </c:pt>
                <c:pt idx="126">
                  <c:v>-0.478</c:v>
                </c:pt>
                <c:pt idx="127">
                  <c:v>-0.478</c:v>
                </c:pt>
                <c:pt idx="128">
                  <c:v>-0.478</c:v>
                </c:pt>
                <c:pt idx="129">
                  <c:v>-0.478</c:v>
                </c:pt>
                <c:pt idx="130">
                  <c:v>-0.478</c:v>
                </c:pt>
                <c:pt idx="131">
                  <c:v>-0.478</c:v>
                </c:pt>
                <c:pt idx="132">
                  <c:v>-0.478</c:v>
                </c:pt>
                <c:pt idx="133">
                  <c:v>-0.478</c:v>
                </c:pt>
                <c:pt idx="134">
                  <c:v>0.0546</c:v>
                </c:pt>
                <c:pt idx="135">
                  <c:v>0.0546</c:v>
                </c:pt>
                <c:pt idx="136">
                  <c:v>0.0546</c:v>
                </c:pt>
                <c:pt idx="137">
                  <c:v>0.0546</c:v>
                </c:pt>
                <c:pt idx="138">
                  <c:v>0.0546</c:v>
                </c:pt>
                <c:pt idx="139">
                  <c:v>0.0546</c:v>
                </c:pt>
                <c:pt idx="140">
                  <c:v>0.0546</c:v>
                </c:pt>
                <c:pt idx="141">
                  <c:v>0.0546</c:v>
                </c:pt>
                <c:pt idx="142">
                  <c:v>0.0546</c:v>
                </c:pt>
                <c:pt idx="143">
                  <c:v>0.0546</c:v>
                </c:pt>
                <c:pt idx="144">
                  <c:v>0.0546</c:v>
                </c:pt>
                <c:pt idx="145">
                  <c:v>0.0546</c:v>
                </c:pt>
                <c:pt idx="146">
                  <c:v>0.0546</c:v>
                </c:pt>
                <c:pt idx="147">
                  <c:v>-0.353</c:v>
                </c:pt>
                <c:pt idx="148">
                  <c:v>-0.353</c:v>
                </c:pt>
                <c:pt idx="149">
                  <c:v>-0.353</c:v>
                </c:pt>
                <c:pt idx="150">
                  <c:v>-0.353</c:v>
                </c:pt>
                <c:pt idx="151">
                  <c:v>-0.353</c:v>
                </c:pt>
                <c:pt idx="152">
                  <c:v>-0.353</c:v>
                </c:pt>
                <c:pt idx="153">
                  <c:v>-0.353</c:v>
                </c:pt>
                <c:pt idx="154">
                  <c:v>-0.353</c:v>
                </c:pt>
                <c:pt idx="155">
                  <c:v>-0.353</c:v>
                </c:pt>
                <c:pt idx="156">
                  <c:v>-0.353</c:v>
                </c:pt>
                <c:pt idx="157">
                  <c:v>-0.353</c:v>
                </c:pt>
                <c:pt idx="158">
                  <c:v>-0.353</c:v>
                </c:pt>
                <c:pt idx="159">
                  <c:v>-0.353</c:v>
                </c:pt>
                <c:pt idx="160">
                  <c:v>-1.07</c:v>
                </c:pt>
                <c:pt idx="161">
                  <c:v>-1.07</c:v>
                </c:pt>
                <c:pt idx="162">
                  <c:v>-1.07</c:v>
                </c:pt>
                <c:pt idx="163">
                  <c:v>-1.07</c:v>
                </c:pt>
                <c:pt idx="164">
                  <c:v>-1.07</c:v>
                </c:pt>
                <c:pt idx="165">
                  <c:v>-1.07</c:v>
                </c:pt>
                <c:pt idx="166">
                  <c:v>-1.07</c:v>
                </c:pt>
                <c:pt idx="167">
                  <c:v>-1.07</c:v>
                </c:pt>
                <c:pt idx="168">
                  <c:v>-1.07</c:v>
                </c:pt>
                <c:pt idx="169">
                  <c:v>-1.07</c:v>
                </c:pt>
                <c:pt idx="170">
                  <c:v>-1.07</c:v>
                </c:pt>
                <c:pt idx="171">
                  <c:v>-1.07</c:v>
                </c:pt>
                <c:pt idx="172">
                  <c:v>-0.471</c:v>
                </c:pt>
                <c:pt idx="173">
                  <c:v>-0.471</c:v>
                </c:pt>
                <c:pt idx="174">
                  <c:v>-0.471</c:v>
                </c:pt>
                <c:pt idx="175">
                  <c:v>-0.471</c:v>
                </c:pt>
                <c:pt idx="176">
                  <c:v>-0.471</c:v>
                </c:pt>
                <c:pt idx="177">
                  <c:v>-0.471</c:v>
                </c:pt>
                <c:pt idx="178">
                  <c:v>-0.471</c:v>
                </c:pt>
                <c:pt idx="179">
                  <c:v>-0.471</c:v>
                </c:pt>
                <c:pt idx="180">
                  <c:v>-0.471</c:v>
                </c:pt>
                <c:pt idx="181">
                  <c:v>-0.471</c:v>
                </c:pt>
                <c:pt idx="182">
                  <c:v>-0.471</c:v>
                </c:pt>
                <c:pt idx="183">
                  <c:v>-0.471</c:v>
                </c:pt>
                <c:pt idx="184">
                  <c:v>-0.133</c:v>
                </c:pt>
                <c:pt idx="185">
                  <c:v>-0.133</c:v>
                </c:pt>
                <c:pt idx="186">
                  <c:v>-0.133</c:v>
                </c:pt>
                <c:pt idx="187">
                  <c:v>-0.133</c:v>
                </c:pt>
                <c:pt idx="188">
                  <c:v>-0.133</c:v>
                </c:pt>
                <c:pt idx="189">
                  <c:v>-0.133</c:v>
                </c:pt>
                <c:pt idx="190">
                  <c:v>-0.133</c:v>
                </c:pt>
                <c:pt idx="191">
                  <c:v>-0.133</c:v>
                </c:pt>
                <c:pt idx="192">
                  <c:v>-0.133</c:v>
                </c:pt>
                <c:pt idx="193">
                  <c:v>-0.133</c:v>
                </c:pt>
                <c:pt idx="194">
                  <c:v>-0.133</c:v>
                </c:pt>
                <c:pt idx="195">
                  <c:v>-0.133</c:v>
                </c:pt>
                <c:pt idx="196">
                  <c:v>-1.128</c:v>
                </c:pt>
                <c:pt idx="197">
                  <c:v>-1.128</c:v>
                </c:pt>
                <c:pt idx="198">
                  <c:v>-1.128</c:v>
                </c:pt>
                <c:pt idx="199">
                  <c:v>-1.128</c:v>
                </c:pt>
                <c:pt idx="200">
                  <c:v>-1.128</c:v>
                </c:pt>
                <c:pt idx="201">
                  <c:v>-1.128</c:v>
                </c:pt>
                <c:pt idx="202">
                  <c:v>-1.128</c:v>
                </c:pt>
                <c:pt idx="203">
                  <c:v>-1.128</c:v>
                </c:pt>
                <c:pt idx="204">
                  <c:v>-1.128</c:v>
                </c:pt>
                <c:pt idx="205">
                  <c:v>-1.128</c:v>
                </c:pt>
                <c:pt idx="206">
                  <c:v>-1.128</c:v>
                </c:pt>
                <c:pt idx="207">
                  <c:v>-1.128</c:v>
                </c:pt>
                <c:pt idx="208">
                  <c:v>-0.198</c:v>
                </c:pt>
                <c:pt idx="209">
                  <c:v>-0.198</c:v>
                </c:pt>
                <c:pt idx="210">
                  <c:v>-0.198</c:v>
                </c:pt>
                <c:pt idx="211">
                  <c:v>-0.198</c:v>
                </c:pt>
                <c:pt idx="212">
                  <c:v>-0.198</c:v>
                </c:pt>
                <c:pt idx="213">
                  <c:v>-0.198</c:v>
                </c:pt>
                <c:pt idx="214">
                  <c:v>-0.198</c:v>
                </c:pt>
                <c:pt idx="215">
                  <c:v>-0.198</c:v>
                </c:pt>
                <c:pt idx="216">
                  <c:v>-0.198</c:v>
                </c:pt>
                <c:pt idx="217">
                  <c:v>-0.198</c:v>
                </c:pt>
                <c:pt idx="218">
                  <c:v>-0.198</c:v>
                </c:pt>
                <c:pt idx="219">
                  <c:v>-0.198</c:v>
                </c:pt>
                <c:pt idx="220">
                  <c:v>-0.773</c:v>
                </c:pt>
                <c:pt idx="221">
                  <c:v>-0.773</c:v>
                </c:pt>
                <c:pt idx="222">
                  <c:v>-0.773</c:v>
                </c:pt>
                <c:pt idx="223">
                  <c:v>-0.773</c:v>
                </c:pt>
                <c:pt idx="224">
                  <c:v>-0.773</c:v>
                </c:pt>
                <c:pt idx="225">
                  <c:v>-0.773</c:v>
                </c:pt>
                <c:pt idx="226">
                  <c:v>-0.773</c:v>
                </c:pt>
                <c:pt idx="227">
                  <c:v>-0.773</c:v>
                </c:pt>
                <c:pt idx="228">
                  <c:v>-0.773</c:v>
                </c:pt>
                <c:pt idx="229">
                  <c:v>-0.773</c:v>
                </c:pt>
                <c:pt idx="230">
                  <c:v>-0.773</c:v>
                </c:pt>
                <c:pt idx="231">
                  <c:v>-0.773</c:v>
                </c:pt>
                <c:pt idx="232">
                  <c:v>-0.202</c:v>
                </c:pt>
                <c:pt idx="233">
                  <c:v>-0.202</c:v>
                </c:pt>
                <c:pt idx="234">
                  <c:v>-0.202</c:v>
                </c:pt>
                <c:pt idx="235">
                  <c:v>-0.202</c:v>
                </c:pt>
                <c:pt idx="236">
                  <c:v>-0.202</c:v>
                </c:pt>
                <c:pt idx="237">
                  <c:v>-0.202</c:v>
                </c:pt>
                <c:pt idx="238">
                  <c:v>-0.202</c:v>
                </c:pt>
                <c:pt idx="239">
                  <c:v>-0.202</c:v>
                </c:pt>
                <c:pt idx="240">
                  <c:v>-0.202</c:v>
                </c:pt>
                <c:pt idx="241">
                  <c:v>-0.202</c:v>
                </c:pt>
                <c:pt idx="242">
                  <c:v>-0.202</c:v>
                </c:pt>
                <c:pt idx="243">
                  <c:v>-0.202</c:v>
                </c:pt>
                <c:pt idx="244">
                  <c:v>0.333</c:v>
                </c:pt>
                <c:pt idx="245">
                  <c:v>0.333</c:v>
                </c:pt>
                <c:pt idx="246">
                  <c:v>0.333</c:v>
                </c:pt>
                <c:pt idx="247">
                  <c:v>0.333</c:v>
                </c:pt>
                <c:pt idx="248">
                  <c:v>0.333</c:v>
                </c:pt>
                <c:pt idx="249">
                  <c:v>0.333</c:v>
                </c:pt>
                <c:pt idx="250">
                  <c:v>0.333</c:v>
                </c:pt>
                <c:pt idx="251">
                  <c:v>0.333</c:v>
                </c:pt>
                <c:pt idx="252">
                  <c:v>0.333</c:v>
                </c:pt>
                <c:pt idx="253">
                  <c:v>0.333</c:v>
                </c:pt>
                <c:pt idx="254">
                  <c:v>0.333</c:v>
                </c:pt>
                <c:pt idx="255">
                  <c:v>0.333</c:v>
                </c:pt>
                <c:pt idx="256">
                  <c:v>0.452</c:v>
                </c:pt>
                <c:pt idx="257">
                  <c:v>0.452</c:v>
                </c:pt>
                <c:pt idx="258">
                  <c:v>0.452</c:v>
                </c:pt>
                <c:pt idx="259">
                  <c:v>0.452</c:v>
                </c:pt>
                <c:pt idx="260">
                  <c:v>0.452</c:v>
                </c:pt>
                <c:pt idx="261">
                  <c:v>0.452</c:v>
                </c:pt>
                <c:pt idx="262">
                  <c:v>0.452</c:v>
                </c:pt>
                <c:pt idx="263">
                  <c:v>0.452</c:v>
                </c:pt>
                <c:pt idx="264">
                  <c:v>0.452</c:v>
                </c:pt>
                <c:pt idx="265">
                  <c:v>0.452</c:v>
                </c:pt>
                <c:pt idx="266">
                  <c:v>0.452</c:v>
                </c:pt>
                <c:pt idx="267">
                  <c:v>0.452</c:v>
                </c:pt>
                <c:pt idx="268">
                  <c:v>0.122</c:v>
                </c:pt>
                <c:pt idx="269">
                  <c:v>0.122</c:v>
                </c:pt>
                <c:pt idx="270">
                  <c:v>0.122</c:v>
                </c:pt>
                <c:pt idx="271">
                  <c:v>0.122</c:v>
                </c:pt>
                <c:pt idx="272">
                  <c:v>0.122</c:v>
                </c:pt>
                <c:pt idx="273">
                  <c:v>0.122</c:v>
                </c:pt>
                <c:pt idx="274">
                  <c:v>0.122</c:v>
                </c:pt>
                <c:pt idx="275">
                  <c:v>0.122</c:v>
                </c:pt>
                <c:pt idx="276">
                  <c:v>0.122</c:v>
                </c:pt>
                <c:pt idx="277">
                  <c:v>0.122</c:v>
                </c:pt>
                <c:pt idx="278">
                  <c:v>0.122</c:v>
                </c:pt>
                <c:pt idx="279">
                  <c:v>0.122</c:v>
                </c:pt>
                <c:pt idx="280">
                  <c:v>0.326</c:v>
                </c:pt>
                <c:pt idx="281">
                  <c:v>0.326</c:v>
                </c:pt>
                <c:pt idx="282">
                  <c:v>0.326</c:v>
                </c:pt>
                <c:pt idx="283">
                  <c:v>0.326</c:v>
                </c:pt>
                <c:pt idx="284">
                  <c:v>0.326</c:v>
                </c:pt>
                <c:pt idx="285">
                  <c:v>0.326</c:v>
                </c:pt>
                <c:pt idx="286">
                  <c:v>0.326</c:v>
                </c:pt>
                <c:pt idx="287">
                  <c:v>0.326</c:v>
                </c:pt>
                <c:pt idx="288">
                  <c:v>0.326</c:v>
                </c:pt>
                <c:pt idx="289">
                  <c:v>0.326</c:v>
                </c:pt>
                <c:pt idx="290">
                  <c:v>0.326</c:v>
                </c:pt>
                <c:pt idx="291">
                  <c:v>0.326</c:v>
                </c:pt>
                <c:pt idx="292">
                  <c:v>0.3785</c:v>
                </c:pt>
                <c:pt idx="293">
                  <c:v>0.3785</c:v>
                </c:pt>
                <c:pt idx="294">
                  <c:v>0.3785</c:v>
                </c:pt>
                <c:pt idx="295">
                  <c:v>0.3785</c:v>
                </c:pt>
                <c:pt idx="296">
                  <c:v>0.3785</c:v>
                </c:pt>
                <c:pt idx="297">
                  <c:v>0.3785</c:v>
                </c:pt>
                <c:pt idx="298">
                  <c:v>0.3785</c:v>
                </c:pt>
                <c:pt idx="299">
                  <c:v>0.3785</c:v>
                </c:pt>
                <c:pt idx="300">
                  <c:v>0.3785</c:v>
                </c:pt>
                <c:pt idx="301">
                  <c:v>0.3785</c:v>
                </c:pt>
                <c:pt idx="302">
                  <c:v>0.3785</c:v>
                </c:pt>
                <c:pt idx="303">
                  <c:v>0.3785</c:v>
                </c:pt>
                <c:pt idx="304">
                  <c:v>0.625</c:v>
                </c:pt>
                <c:pt idx="305">
                  <c:v>0.625</c:v>
                </c:pt>
                <c:pt idx="306">
                  <c:v>0.625</c:v>
                </c:pt>
                <c:pt idx="307">
                  <c:v>0.625</c:v>
                </c:pt>
                <c:pt idx="308">
                  <c:v>0.625</c:v>
                </c:pt>
                <c:pt idx="309">
                  <c:v>0.625</c:v>
                </c:pt>
                <c:pt idx="310">
                  <c:v>0.625</c:v>
                </c:pt>
                <c:pt idx="311">
                  <c:v>0.625</c:v>
                </c:pt>
                <c:pt idx="312">
                  <c:v>0.625</c:v>
                </c:pt>
                <c:pt idx="313">
                  <c:v>0.625</c:v>
                </c:pt>
                <c:pt idx="314">
                  <c:v>0.625</c:v>
                </c:pt>
                <c:pt idx="315">
                  <c:v>0.625</c:v>
                </c:pt>
                <c:pt idx="316">
                  <c:v>0.266</c:v>
                </c:pt>
                <c:pt idx="317">
                  <c:v>0.266</c:v>
                </c:pt>
                <c:pt idx="318">
                  <c:v>0.266</c:v>
                </c:pt>
                <c:pt idx="319">
                  <c:v>0.266</c:v>
                </c:pt>
                <c:pt idx="320">
                  <c:v>0.266</c:v>
                </c:pt>
                <c:pt idx="321">
                  <c:v>0.266</c:v>
                </c:pt>
                <c:pt idx="322">
                  <c:v>0.266</c:v>
                </c:pt>
                <c:pt idx="323">
                  <c:v>0.266</c:v>
                </c:pt>
                <c:pt idx="324">
                  <c:v>0.266</c:v>
                </c:pt>
                <c:pt idx="325">
                  <c:v>0.266</c:v>
                </c:pt>
                <c:pt idx="326">
                  <c:v>0.266</c:v>
                </c:pt>
                <c:pt idx="327">
                  <c:v>0.266</c:v>
                </c:pt>
                <c:pt idx="328">
                  <c:v>0.86</c:v>
                </c:pt>
                <c:pt idx="329">
                  <c:v>0.86</c:v>
                </c:pt>
                <c:pt idx="330">
                  <c:v>0.86</c:v>
                </c:pt>
                <c:pt idx="331">
                  <c:v>0.86</c:v>
                </c:pt>
                <c:pt idx="332">
                  <c:v>0.86</c:v>
                </c:pt>
                <c:pt idx="333">
                  <c:v>0.86</c:v>
                </c:pt>
                <c:pt idx="334">
                  <c:v>0.86</c:v>
                </c:pt>
                <c:pt idx="335">
                  <c:v>0.86</c:v>
                </c:pt>
                <c:pt idx="336">
                  <c:v>0.86</c:v>
                </c:pt>
                <c:pt idx="337">
                  <c:v>0.86</c:v>
                </c:pt>
                <c:pt idx="338">
                  <c:v>0.86</c:v>
                </c:pt>
                <c:pt idx="339">
                  <c:v>0.86</c:v>
                </c:pt>
                <c:pt idx="340">
                  <c:v>0.4155</c:v>
                </c:pt>
                <c:pt idx="341">
                  <c:v>0.4155</c:v>
                </c:pt>
                <c:pt idx="342">
                  <c:v>0.4155</c:v>
                </c:pt>
                <c:pt idx="343">
                  <c:v>0.4155</c:v>
                </c:pt>
                <c:pt idx="344">
                  <c:v>0.4155</c:v>
                </c:pt>
                <c:pt idx="345">
                  <c:v>0.4155</c:v>
                </c:pt>
                <c:pt idx="346">
                  <c:v>0.4155</c:v>
                </c:pt>
                <c:pt idx="347">
                  <c:v>0.4155</c:v>
                </c:pt>
                <c:pt idx="348">
                  <c:v>0.4155</c:v>
                </c:pt>
                <c:pt idx="349">
                  <c:v>0.4155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3118152"/>
        <c:axId val="2116433272"/>
      </c:lineChart>
      <c:catAx>
        <c:axId val="2123118152"/>
        <c:scaling>
          <c:orientation val="minMax"/>
        </c:scaling>
        <c:delete val="0"/>
        <c:axPos val="b"/>
        <c:majorTickMark val="out"/>
        <c:minorTickMark val="none"/>
        <c:tickLblPos val="nextTo"/>
        <c:crossAx val="2116433272"/>
        <c:crosses val="autoZero"/>
        <c:auto val="1"/>
        <c:lblAlgn val="ctr"/>
        <c:lblOffset val="100"/>
        <c:noMultiLvlLbl val="0"/>
      </c:catAx>
      <c:valAx>
        <c:axId val="2116433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23118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0DF-A510-CC4F-A800-C436EED30B57}" type="datetimeFigureOut">
              <a:rPr lang="en-US" smtClean="0"/>
              <a:t>8/21/13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4609-A755-3943-87AF-8DC4B4C5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0DF-A510-CC4F-A800-C436EED30B57}" type="datetimeFigureOut">
              <a:rPr lang="en-US" smtClean="0"/>
              <a:t>8/21/13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4609-A755-3943-87AF-8DC4B4C5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5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0DF-A510-CC4F-A800-C436EED30B57}" type="datetimeFigureOut">
              <a:rPr lang="en-US" smtClean="0"/>
              <a:t>8/21/13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4609-A755-3943-87AF-8DC4B4C5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0DF-A510-CC4F-A800-C436EED30B57}" type="datetimeFigureOut">
              <a:rPr lang="en-US" smtClean="0"/>
              <a:t>8/21/13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4609-A755-3943-87AF-8DC4B4C5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2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0DF-A510-CC4F-A800-C436EED30B57}" type="datetimeFigureOut">
              <a:rPr lang="en-US" smtClean="0"/>
              <a:t>8/21/13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4609-A755-3943-87AF-8DC4B4C5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8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0DF-A510-CC4F-A800-C436EED30B57}" type="datetimeFigureOut">
              <a:rPr lang="en-US" smtClean="0"/>
              <a:t>8/21/13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4609-A755-3943-87AF-8DC4B4C5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4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0DF-A510-CC4F-A800-C436EED30B57}" type="datetimeFigureOut">
              <a:rPr lang="en-US" smtClean="0"/>
              <a:t>8/21/13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4609-A755-3943-87AF-8DC4B4C5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0DF-A510-CC4F-A800-C436EED30B57}" type="datetimeFigureOut">
              <a:rPr lang="en-US" smtClean="0"/>
              <a:t>8/21/13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4609-A755-3943-87AF-8DC4B4C5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1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0DF-A510-CC4F-A800-C436EED30B57}" type="datetimeFigureOut">
              <a:rPr lang="en-US" smtClean="0"/>
              <a:t>8/21/13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4609-A755-3943-87AF-8DC4B4C5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6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0DF-A510-CC4F-A800-C436EED30B57}" type="datetimeFigureOut">
              <a:rPr lang="en-US" smtClean="0"/>
              <a:t>8/21/13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4609-A755-3943-87AF-8DC4B4C5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3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C0DF-A510-CC4F-A800-C436EED30B57}" type="datetimeFigureOut">
              <a:rPr lang="en-US" smtClean="0"/>
              <a:t>8/21/13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4609-A755-3943-87AF-8DC4B4C5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43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BC0DF-A510-CC4F-A800-C436EED30B57}" type="datetimeFigureOut">
              <a:rPr lang="en-US" smtClean="0"/>
              <a:t>8/21/13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B4609-A755-3943-87AF-8DC4B4C53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5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740990"/>
              </p:ext>
            </p:extLst>
          </p:nvPr>
        </p:nvGraphicFramePr>
        <p:xfrm>
          <a:off x="165100" y="2501900"/>
          <a:ext cx="88265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119688" y="152400"/>
            <a:ext cx="3871912" cy="2590800"/>
            <a:chOff x="76200" y="1066800"/>
            <a:chExt cx="6153150" cy="4118250"/>
          </a:xfrm>
        </p:grpSpPr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76200" y="1066800"/>
              <a:ext cx="6153150" cy="4118250"/>
              <a:chOff x="228600" y="1066800"/>
              <a:chExt cx="6153150" cy="4118250"/>
            </a:xfrm>
          </p:grpSpPr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600" y="1066800"/>
                <a:ext cx="6153150" cy="4118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Rectangle 12"/>
              <p:cNvSpPr/>
              <p:nvPr/>
            </p:nvSpPr>
            <p:spPr>
              <a:xfrm>
                <a:off x="304285" y="1218206"/>
                <a:ext cx="456629" cy="381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1258092" y="4992008"/>
              <a:ext cx="381040" cy="0"/>
            </a:xfrm>
            <a:prstGeom prst="straightConnector1">
              <a:avLst/>
            </a:prstGeom>
            <a:ln w="698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889093" y="4990746"/>
              <a:ext cx="381040" cy="2522"/>
            </a:xfrm>
            <a:prstGeom prst="straightConnector1">
              <a:avLst/>
            </a:prstGeom>
            <a:ln w="698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3315449" y="4990746"/>
              <a:ext cx="381040" cy="2524"/>
            </a:xfrm>
            <a:prstGeom prst="straightConnector1">
              <a:avLst/>
            </a:prstGeom>
            <a:ln w="698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3847764" y="4990746"/>
              <a:ext cx="381040" cy="2522"/>
            </a:xfrm>
            <a:prstGeom prst="straightConnector1">
              <a:avLst/>
            </a:prstGeom>
            <a:ln w="698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4761024" y="4990746"/>
              <a:ext cx="381040" cy="2522"/>
            </a:xfrm>
            <a:prstGeom prst="straightConnector1">
              <a:avLst/>
            </a:prstGeom>
            <a:ln w="698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2210643" y="6005007"/>
            <a:ext cx="239713" cy="1587"/>
          </a:xfrm>
          <a:prstGeom prst="straightConnector1">
            <a:avLst/>
          </a:prstGeom>
          <a:ln w="698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 bwMode="auto">
          <a:xfrm rot="5400000" flipH="1" flipV="1">
            <a:off x="4078952" y="6005007"/>
            <a:ext cx="239713" cy="1587"/>
          </a:xfrm>
          <a:prstGeom prst="straightConnector1">
            <a:avLst/>
          </a:prstGeom>
          <a:ln w="698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 bwMode="auto">
          <a:xfrm rot="5400000" flipH="1" flipV="1">
            <a:off x="4660147" y="6005007"/>
            <a:ext cx="239713" cy="1588"/>
          </a:xfrm>
          <a:prstGeom prst="straightConnector1">
            <a:avLst/>
          </a:prstGeom>
          <a:ln w="698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 bwMode="auto">
          <a:xfrm rot="5400000" flipH="1" flipV="1">
            <a:off x="5268465" y="6005007"/>
            <a:ext cx="239713" cy="1587"/>
          </a:xfrm>
          <a:prstGeom prst="straightConnector1">
            <a:avLst/>
          </a:prstGeom>
          <a:ln w="698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 bwMode="auto">
          <a:xfrm rot="5400000" flipH="1" flipV="1">
            <a:off x="5923968" y="6005007"/>
            <a:ext cx="239713" cy="1587"/>
          </a:xfrm>
          <a:prstGeom prst="straightConnector1">
            <a:avLst/>
          </a:prstGeom>
          <a:ln w="698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65100" y="247650"/>
            <a:ext cx="265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JC, DC – cont.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4967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 CLARKE</dc:creator>
  <cp:lastModifiedBy>DECLAN CLARKE</cp:lastModifiedBy>
  <cp:revision>1</cp:revision>
  <dcterms:created xsi:type="dcterms:W3CDTF">2013-08-21T15:09:47Z</dcterms:created>
  <dcterms:modified xsi:type="dcterms:W3CDTF">2013-08-21T15:10:14Z</dcterms:modified>
</cp:coreProperties>
</file>