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3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7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0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3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2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6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0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8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69036-50A8-BA4D-B440-98AE82DD8CB5}" type="datetimeFigureOut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CADA-9A18-C745-B256-900D800C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21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6001"/>
            <a:ext cx="7772400" cy="2584450"/>
          </a:xfrm>
        </p:spPr>
        <p:txBody>
          <a:bodyPr>
            <a:normAutofit fontScale="90000"/>
          </a:bodyPr>
          <a:lstStyle/>
          <a:p>
            <a:r>
              <a:rPr lang="en-US" dirty="0"/>
              <a:t>An integrated network framework for clustering expression profiles from multiple species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Potties?</a:t>
            </a:r>
          </a:p>
          <a:p>
            <a:r>
              <a:rPr lang="en-US" dirty="0" err="1" smtClean="0"/>
              <a:t>MetaPotts</a:t>
            </a:r>
            <a:endParaRPr lang="en-US" dirty="0" smtClean="0"/>
          </a:p>
          <a:p>
            <a:r>
              <a:rPr lang="en-US" dirty="0" err="1" smtClean="0"/>
              <a:t>MetaClust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 integrated network framework for clustering expression profiles from multiple species 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integrated network framework for clustering expression profiles from multiple species </dc:title>
  <dc:creator>Koon-Kiu Yan</dc:creator>
  <cp:lastModifiedBy>Koon-Kiu Yan</cp:lastModifiedBy>
  <cp:revision>1</cp:revision>
  <dcterms:created xsi:type="dcterms:W3CDTF">2013-07-30T21:24:32Z</dcterms:created>
  <dcterms:modified xsi:type="dcterms:W3CDTF">2013-07-30T21:26:32Z</dcterms:modified>
</cp:coreProperties>
</file>