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0"/>
  </p:notesMasterIdLst>
  <p:sldIdLst>
    <p:sldId id="274" r:id="rId2"/>
    <p:sldId id="256" r:id="rId3"/>
    <p:sldId id="264" r:id="rId4"/>
    <p:sldId id="257" r:id="rId5"/>
    <p:sldId id="265" r:id="rId6"/>
    <p:sldId id="266" r:id="rId7"/>
    <p:sldId id="271" r:id="rId8"/>
    <p:sldId id="270" r:id="rId9"/>
    <p:sldId id="268" r:id="rId10"/>
    <p:sldId id="272" r:id="rId11"/>
    <p:sldId id="267" r:id="rId12"/>
    <p:sldId id="273" r:id="rId13"/>
    <p:sldId id="269" r:id="rId14"/>
    <p:sldId id="258" r:id="rId15"/>
    <p:sldId id="262" r:id="rId16"/>
    <p:sldId id="259" r:id="rId17"/>
    <p:sldId id="261" r:id="rId18"/>
    <p:sldId id="26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Comments="0">
  <p:normalViewPr showOutlineIcons="0">
    <p:restoredLeft sz="15620"/>
    <p:restoredTop sz="94660"/>
  </p:normalViewPr>
  <p:slideViewPr>
    <p:cSldViewPr snapToObjects="1">
      <p:cViewPr varScale="1">
        <p:scale>
          <a:sx n="25" d="100"/>
          <a:sy n="25" d="100"/>
        </p:scale>
        <p:origin x="-17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25010-5B71-7A42-BDE1-C0D226A36202}" type="datetimeFigureOut">
              <a:rPr lang="en-US" smtClean="0"/>
              <a:t>7/30/13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D0A04-BB72-0442-8DAD-8225B943C2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D0A04-BB72-0442-8DAD-8225B943C293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EA0F-FDA0-A442-AED7-ADCDDBA498EE}" type="datetimeFigureOut">
              <a:rPr lang="en-US" smtClean="0"/>
              <a:t>7/29/13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E4F0E-0F71-5043-A454-7D61948C72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EA0F-FDA0-A442-AED7-ADCDDBA498EE}" type="datetimeFigureOut">
              <a:rPr lang="en-US" smtClean="0"/>
              <a:t>7/29/13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E4F0E-0F71-5043-A454-7D61948C72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EA0F-FDA0-A442-AED7-ADCDDBA498EE}" type="datetimeFigureOut">
              <a:rPr lang="en-US" smtClean="0"/>
              <a:t>7/29/13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E4F0E-0F71-5043-A454-7D61948C72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EA0F-FDA0-A442-AED7-ADCDDBA498EE}" type="datetimeFigureOut">
              <a:rPr lang="en-US" smtClean="0"/>
              <a:t>7/29/13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E4F0E-0F71-5043-A454-7D61948C72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EA0F-FDA0-A442-AED7-ADCDDBA498EE}" type="datetimeFigureOut">
              <a:rPr lang="en-US" smtClean="0"/>
              <a:t>7/29/13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E4F0E-0F71-5043-A454-7D61948C72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EA0F-FDA0-A442-AED7-ADCDDBA498EE}" type="datetimeFigureOut">
              <a:rPr lang="en-US" smtClean="0"/>
              <a:t>7/29/13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E4F0E-0F71-5043-A454-7D61948C72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EA0F-FDA0-A442-AED7-ADCDDBA498EE}" type="datetimeFigureOut">
              <a:rPr lang="en-US" smtClean="0"/>
              <a:t>7/29/13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E4F0E-0F71-5043-A454-7D61948C72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EA0F-FDA0-A442-AED7-ADCDDBA498EE}" type="datetimeFigureOut">
              <a:rPr lang="en-US" smtClean="0"/>
              <a:t>7/29/13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E4F0E-0F71-5043-A454-7D61948C72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EA0F-FDA0-A442-AED7-ADCDDBA498EE}" type="datetimeFigureOut">
              <a:rPr lang="en-US" smtClean="0"/>
              <a:t>7/29/13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E4F0E-0F71-5043-A454-7D61948C72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EA0F-FDA0-A442-AED7-ADCDDBA498EE}" type="datetimeFigureOut">
              <a:rPr lang="en-US" smtClean="0"/>
              <a:t>7/29/13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E4F0E-0F71-5043-A454-7D61948C72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EA0F-FDA0-A442-AED7-ADCDDBA498EE}" type="datetimeFigureOut">
              <a:rPr lang="en-US" smtClean="0"/>
              <a:t>7/29/13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E4F0E-0F71-5043-A454-7D61948C72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4EA0F-FDA0-A442-AED7-ADCDDBA498EE}" type="datetimeFigureOut">
              <a:rPr lang="en-US" smtClean="0"/>
              <a:t>7/29/13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E4F0E-0F71-5043-A454-7D61948C729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vm-over-ip-3.tiff"/>
          <p:cNvPicPr>
            <a:picLocks noGrp="1" noChangeAspect="1"/>
          </p:cNvPicPr>
          <p:nvPr>
            <p:ph idx="1"/>
          </p:nvPr>
        </p:nvPicPr>
        <p:blipFill>
          <a:blip r:embed="rId3"/>
          <a:srcRect l="-27055" r="-27055"/>
          <a:stretch>
            <a:fillRect/>
          </a:stretch>
        </p:blipFill>
        <p:spPr>
          <a:xfrm>
            <a:off x="-1600200" y="0"/>
            <a:ext cx="12054298" cy="6629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get into KVM </a:t>
            </a:r>
            <a:r>
              <a:rPr lang="en-US" dirty="0" err="1" smtClean="0"/>
              <a:t>HyperV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</a:t>
            </a:r>
            <a:r>
              <a:rPr lang="en-US" dirty="0" err="1" smtClean="0"/>
              <a:t>sh</a:t>
            </a:r>
            <a:r>
              <a:rPr lang="en-US" dirty="0" smtClean="0"/>
              <a:t> -X root@&lt;hypervisor&gt;.partslist.org</a:t>
            </a:r>
          </a:p>
          <a:p>
            <a:r>
              <a:rPr lang="en-US" dirty="0" err="1"/>
              <a:t>v</a:t>
            </a:r>
            <a:r>
              <a:rPr lang="en-US" dirty="0" err="1" smtClean="0"/>
              <a:t>irt</a:t>
            </a:r>
            <a:r>
              <a:rPr lang="en-US" dirty="0" smtClean="0"/>
              <a:t>-manager</a:t>
            </a:r>
          </a:p>
          <a:p>
            <a:r>
              <a:rPr lang="en-US" dirty="0" smtClean="0"/>
              <a:t>Troubleshoot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Note: there is a command line way of doing this. </a:t>
            </a:r>
            <a:r>
              <a:rPr lang="en-US" dirty="0" smtClean="0"/>
              <a:t>That is, one can SSH directly to the </a:t>
            </a:r>
            <a:r>
              <a:rPr lang="en-US" dirty="0" err="1" smtClean="0"/>
              <a:t>hyperV</a:t>
            </a:r>
            <a:r>
              <a:rPr lang="en-US" dirty="0" smtClean="0"/>
              <a:t> and issue commands.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virt-manager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20466" r="-20466"/>
          <a:stretch>
            <a:fillRect/>
          </a:stretch>
        </p:blipFill>
        <p:spPr>
          <a:xfrm>
            <a:off x="-1344017" y="609600"/>
            <a:ext cx="11361523" cy="624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KVM hosts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VMs</a:t>
            </a:r>
            <a:r>
              <a:rPr lang="en-US" dirty="0" smtClean="0"/>
              <a:t> run in the background</a:t>
            </a:r>
          </a:p>
          <a:p>
            <a:r>
              <a:rPr lang="en-US" dirty="0" smtClean="0"/>
              <a:t>KVM is an industry grade </a:t>
            </a:r>
            <a:r>
              <a:rPr lang="en-US" dirty="0" err="1" smtClean="0"/>
              <a:t>hyperV</a:t>
            </a:r>
            <a:endParaRPr lang="en-US" dirty="0" smtClean="0"/>
          </a:p>
          <a:p>
            <a:r>
              <a:rPr lang="en-US" dirty="0" err="1" smtClean="0"/>
              <a:t>VMs</a:t>
            </a:r>
            <a:r>
              <a:rPr lang="en-US" dirty="0" smtClean="0"/>
              <a:t> come up during reboot.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Anduin.mbgnet/anduin.mbb.yale.edu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Router</a:t>
            </a:r>
          </a:p>
          <a:p>
            <a:r>
              <a:rPr lang="en-US" dirty="0" smtClean="0"/>
              <a:t>Minas-</a:t>
            </a:r>
            <a:r>
              <a:rPr lang="en-US" dirty="0" err="1" smtClean="0"/>
              <a:t>tirith/morgul/anor/ithil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Powervault</a:t>
            </a:r>
            <a:r>
              <a:rPr lang="en-US" dirty="0" smtClean="0"/>
              <a:t> disk controllers</a:t>
            </a:r>
          </a:p>
          <a:p>
            <a:r>
              <a:rPr lang="en-US" dirty="0" err="1" smtClean="0"/>
              <a:t>Procurve</a:t>
            </a:r>
            <a:r>
              <a:rPr lang="en-US" dirty="0" smtClean="0"/>
              <a:t> switches</a:t>
            </a:r>
            <a:br>
              <a:rPr lang="en-US" dirty="0" smtClean="0"/>
            </a:br>
            <a:r>
              <a:rPr lang="en-US" dirty="0" smtClean="0"/>
              <a:t>Turn these off and everything goes down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Machines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Netapp</a:t>
            </a:r>
            <a:r>
              <a:rPr lang="en-US" dirty="0" smtClean="0"/>
              <a:t> NAS and Dell </a:t>
            </a:r>
            <a:r>
              <a:rPr lang="en-US" dirty="0" err="1" smtClean="0"/>
              <a:t>Powervaults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File shares</a:t>
            </a:r>
          </a:p>
          <a:p>
            <a:r>
              <a:rPr lang="en-US" dirty="0" err="1" smtClean="0"/>
              <a:t>UPSs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Newly upgraded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MBGNet</a:t>
            </a:r>
            <a:r>
              <a:rPr lang="en-US" dirty="0" smtClean="0"/>
              <a:t> Virtual Network 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Gondor.mbgnet</a:t>
            </a:r>
            <a:r>
              <a:rPr lang="en-US" dirty="0" smtClean="0"/>
              <a:t> (central mount point)</a:t>
            </a:r>
          </a:p>
          <a:p>
            <a:r>
              <a:rPr lang="en-US" dirty="0" err="1" smtClean="0"/>
              <a:t>Isildur.mbgnet</a:t>
            </a:r>
            <a:r>
              <a:rPr lang="en-US" dirty="0" smtClean="0"/>
              <a:t> (NIS)</a:t>
            </a:r>
          </a:p>
          <a:p>
            <a:r>
              <a:rPr lang="en-US" dirty="0" err="1" smtClean="0"/>
              <a:t>Valinor.mbgnet</a:t>
            </a:r>
            <a:r>
              <a:rPr lang="en-US" dirty="0" smtClean="0"/>
              <a:t> (DHCP)</a:t>
            </a:r>
          </a:p>
          <a:p>
            <a:r>
              <a:rPr lang="en-US" dirty="0" err="1" smtClean="0"/>
              <a:t>Araman.mbgnet</a:t>
            </a:r>
            <a:r>
              <a:rPr lang="en-US" dirty="0" smtClean="0"/>
              <a:t> (NIS/DHCP backup)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These all sit in </a:t>
            </a:r>
            <a:r>
              <a:rPr lang="en-US" dirty="0" err="1" smtClean="0"/>
              <a:t>Nurnen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Amazon EC2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Papers/Lectures</a:t>
            </a:r>
          </a:p>
          <a:p>
            <a:r>
              <a:rPr lang="en-US" dirty="0" smtClean="0"/>
              <a:t>Info/WWW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access these, you </a:t>
            </a:r>
            <a:r>
              <a:rPr lang="en-US" dirty="0" err="1" smtClean="0"/>
              <a:t>ssh</a:t>
            </a:r>
            <a:r>
              <a:rPr lang="en-US" dirty="0" smtClean="0"/>
              <a:t> using your </a:t>
            </a:r>
            <a:r>
              <a:rPr lang="en-US" dirty="0" err="1" smtClean="0"/>
              <a:t>ssh</a:t>
            </a:r>
            <a:r>
              <a:rPr lang="en-US" dirty="0" smtClean="0"/>
              <a:t> key. The good: administering is easy. The bad: administering is limited.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contact MF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Email: </a:t>
            </a:r>
            <a:r>
              <a:rPr lang="en-US" dirty="0" err="1" smtClean="0"/>
              <a:t>mihali.felipe@yale.edu</a:t>
            </a:r>
            <a:endParaRPr lang="en-US" dirty="0" smtClean="0"/>
          </a:p>
          <a:p>
            <a:r>
              <a:rPr lang="en-US" dirty="0" err="1" smtClean="0"/>
              <a:t>Skype</a:t>
            </a:r>
            <a:r>
              <a:rPr lang="en-US" dirty="0" smtClean="0"/>
              <a:t>: </a:t>
            </a:r>
            <a:r>
              <a:rPr lang="en-US" dirty="0" err="1" smtClean="0"/>
              <a:t>mihalifelipe</a:t>
            </a:r>
            <a:endParaRPr lang="en-US" dirty="0" smtClean="0"/>
          </a:p>
          <a:p>
            <a:r>
              <a:rPr lang="en-US" dirty="0" smtClean="0"/>
              <a:t>Will give phone number in PH when he gets there.</a:t>
            </a:r>
          </a:p>
          <a:p>
            <a:r>
              <a:rPr lang="en-US" dirty="0" smtClean="0"/>
              <a:t>Telepathy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MBGNet</a:t>
            </a:r>
            <a:r>
              <a:rPr lang="en-US" dirty="0" smtClean="0"/>
              <a:t> Short Term Survival Kit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 you need to know for a SHTF scenario while MF is away.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If something is not working with a server, try to SSH into it.</a:t>
            </a:r>
          </a:p>
          <a:p>
            <a:r>
              <a:rPr lang="en-US" dirty="0" smtClean="0"/>
              <a:t>If not responsive by SSH, see if it is powered on. (This is why they ask you if things are plugged in when you call any helpdesk.) </a:t>
            </a:r>
          </a:p>
          <a:p>
            <a:r>
              <a:rPr lang="en-US" dirty="0" smtClean="0"/>
              <a:t>If powered on, see if you can communicate to it some other way. You might need to reboot. </a:t>
            </a:r>
          </a:p>
          <a:p>
            <a:r>
              <a:rPr lang="en-US" dirty="0" smtClean="0"/>
              <a:t>If powered off, determine why the power is off. There are numerous possibilities.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Hypervisors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Ekkaia</a:t>
            </a:r>
            <a:r>
              <a:rPr lang="en-US" dirty="0" smtClean="0"/>
              <a:t> (</a:t>
            </a:r>
            <a:r>
              <a:rPr lang="en-US" dirty="0" err="1" smtClean="0"/>
              <a:t>VMware</a:t>
            </a:r>
            <a:r>
              <a:rPr lang="en-US" dirty="0" smtClean="0"/>
              <a:t>) </a:t>
            </a:r>
          </a:p>
          <a:p>
            <a:r>
              <a:rPr lang="en-US" dirty="0" err="1" smtClean="0"/>
              <a:t>Helkar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VMware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err="1" smtClean="0"/>
              <a:t>Belegaer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VMware</a:t>
            </a:r>
            <a:r>
              <a:rPr lang="en-US" dirty="0" smtClean="0"/>
              <a:t>) </a:t>
            </a:r>
            <a:endParaRPr lang="en-US" dirty="0" smtClean="0"/>
          </a:p>
          <a:p>
            <a:r>
              <a:rPr lang="en-US" dirty="0" err="1" smtClean="0"/>
              <a:t>Nurnen</a:t>
            </a:r>
            <a:r>
              <a:rPr lang="en-US" dirty="0" smtClean="0"/>
              <a:t> (KVM)</a:t>
            </a:r>
          </a:p>
          <a:p>
            <a:r>
              <a:rPr lang="en-US" dirty="0" err="1" smtClean="0"/>
              <a:t>Leaflock</a:t>
            </a:r>
            <a:r>
              <a:rPr lang="en-US" dirty="0" smtClean="0"/>
              <a:t> (KVM)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These are all in the </a:t>
            </a:r>
            <a:r>
              <a:rPr lang="en-US" dirty="0" err="1" smtClean="0"/>
              <a:t>partslist.org</a:t>
            </a:r>
            <a:r>
              <a:rPr lang="en-US" dirty="0" smtClean="0"/>
              <a:t> domain DNS. </a:t>
            </a:r>
            <a:r>
              <a:rPr lang="en-US" dirty="0"/>
              <a:t>A</a:t>
            </a:r>
            <a:r>
              <a:rPr lang="en-US" dirty="0" smtClean="0"/>
              <a:t>ll run a version of </a:t>
            </a:r>
            <a:r>
              <a:rPr lang="en-US" dirty="0" err="1" smtClean="0"/>
              <a:t>CentOS</a:t>
            </a:r>
            <a:r>
              <a:rPr lang="en-US" dirty="0" smtClean="0"/>
              <a:t>. You may </a:t>
            </a:r>
            <a:r>
              <a:rPr lang="en-US" dirty="0" err="1" smtClean="0"/>
              <a:t>ssh</a:t>
            </a:r>
            <a:r>
              <a:rPr lang="en-US" dirty="0" smtClean="0"/>
              <a:t> to them and/or connect to them via KVM-over-IP. All are in JWG 372.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ypervisors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23598" r="-23598"/>
          <a:stretch>
            <a:fillRect/>
          </a:stretch>
        </p:blipFill>
        <p:spPr>
          <a:xfrm>
            <a:off x="-1295400" y="274638"/>
            <a:ext cx="11222968" cy="617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get into </a:t>
            </a:r>
            <a:r>
              <a:rPr lang="en-US" dirty="0" err="1" smtClean="0"/>
              <a:t>Vmware</a:t>
            </a:r>
            <a:r>
              <a:rPr lang="en-US" dirty="0" smtClean="0"/>
              <a:t> </a:t>
            </a:r>
            <a:r>
              <a:rPr lang="en-US" dirty="0" err="1" smtClean="0"/>
              <a:t>HyperVs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Kvmg.gersteinlab.org</a:t>
            </a:r>
            <a:endParaRPr lang="en-US" dirty="0" smtClean="0"/>
          </a:p>
          <a:p>
            <a:r>
              <a:rPr lang="en-US" dirty="0" smtClean="0"/>
              <a:t>Log in</a:t>
            </a:r>
          </a:p>
          <a:p>
            <a:r>
              <a:rPr lang="en-US" dirty="0" smtClean="0"/>
              <a:t>Click on the </a:t>
            </a:r>
            <a:r>
              <a:rPr lang="en-US" dirty="0" err="1" smtClean="0"/>
              <a:t>HyperV</a:t>
            </a:r>
            <a:endParaRPr lang="en-US" dirty="0" smtClean="0"/>
          </a:p>
          <a:p>
            <a:r>
              <a:rPr lang="en-US" dirty="0" smtClean="0"/>
              <a:t>Troubleshoot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Note: there is a command line based way of doing this. That is, one can SSH directly to the </a:t>
            </a:r>
            <a:r>
              <a:rPr lang="en-US" dirty="0" err="1" smtClean="0"/>
              <a:t>hyperV</a:t>
            </a:r>
            <a:r>
              <a:rPr lang="en-US" dirty="0" smtClean="0"/>
              <a:t> and issue commands.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vm-over-ip-1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11644" b="-11644"/>
          <a:stretch>
            <a:fillRect/>
          </a:stretch>
        </p:blipFill>
        <p:spPr>
          <a:xfrm>
            <a:off x="104318" y="274638"/>
            <a:ext cx="10639882" cy="5851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vm-over-ip-2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3371" b="-3371"/>
          <a:stretch>
            <a:fillRect/>
          </a:stretch>
        </p:blipFill>
        <p:spPr>
          <a:xfrm>
            <a:off x="20714" y="1066801"/>
            <a:ext cx="9006085" cy="495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VMware</a:t>
            </a:r>
            <a:r>
              <a:rPr lang="en-US" dirty="0" smtClean="0"/>
              <a:t> hosts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Logged in as root.</a:t>
            </a:r>
          </a:p>
          <a:p>
            <a:r>
              <a:rPr lang="en-US" dirty="0" err="1" smtClean="0"/>
              <a:t>VMware</a:t>
            </a:r>
            <a:r>
              <a:rPr lang="en-US" dirty="0" smtClean="0"/>
              <a:t> (workstation) running.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Hosts that are intended to be on are in the Favorites list.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2154</TotalTime>
  <Words>448</Words>
  <Application>Microsoft Macintosh PowerPoint</Application>
  <PresentationFormat>On-screen Show (4:3)</PresentationFormat>
  <Paragraphs>50</Paragraphs>
  <Slides>18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MBGNet Short Term Survival Kit</vt:lpstr>
      <vt:lpstr>Diagnostics</vt:lpstr>
      <vt:lpstr>Hypervisors</vt:lpstr>
      <vt:lpstr>Slide 5</vt:lpstr>
      <vt:lpstr>To get into Vmware HyperVs</vt:lpstr>
      <vt:lpstr>Slide 7</vt:lpstr>
      <vt:lpstr>Slide 8</vt:lpstr>
      <vt:lpstr>VMware hosts</vt:lpstr>
      <vt:lpstr>Slide 10</vt:lpstr>
      <vt:lpstr>To get into KVM HyperV</vt:lpstr>
      <vt:lpstr>Slide 12</vt:lpstr>
      <vt:lpstr>KVM hosts</vt:lpstr>
      <vt:lpstr>Physical Machines</vt:lpstr>
      <vt:lpstr>Physical Machines (cont’d)</vt:lpstr>
      <vt:lpstr>MBGNet Virtual Network Infrastructure</vt:lpstr>
      <vt:lpstr>Amazon EC2</vt:lpstr>
      <vt:lpstr>How to contact MF</vt:lpstr>
    </vt:vector>
  </TitlesOfParts>
  <Company>Yale University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Mihali Felipe</dc:creator>
  <cp:lastModifiedBy>Mihali Felipe</cp:lastModifiedBy>
  <cp:revision>8</cp:revision>
  <dcterms:created xsi:type="dcterms:W3CDTF">2013-07-29T04:41:57Z</dcterms:created>
  <dcterms:modified xsi:type="dcterms:W3CDTF">2013-07-30T16:36:23Z</dcterms:modified>
</cp:coreProperties>
</file>