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7AEEB-303E-BE48-89A6-4C1AF09F30F2}" type="datetime1">
              <a:rPr lang="en-US" smtClean="0"/>
              <a:t>6/13/13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61D11-A7E9-1148-856B-86FEF34C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070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5C906-2FC8-E64A-8984-1668C13074A8}" type="datetime1">
              <a:rPr lang="en-US" smtClean="0"/>
              <a:t>6/13/13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C87C8-9FBA-6D4F-BEE3-4299FFCC4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068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Although Giddings said </a:t>
            </a:r>
            <a:r>
              <a:rPr lang="en-US" dirty="0" err="1" smtClean="0"/>
              <a:t>LncRNAs</a:t>
            </a:r>
            <a:r>
              <a:rPr lang="en-US" dirty="0" smtClean="0"/>
              <a:t> rarely</a:t>
            </a:r>
            <a:r>
              <a:rPr lang="en-US" baseline="0" dirty="0" smtClean="0"/>
              <a:t> translated, they found two exceptions.</a:t>
            </a:r>
          </a:p>
          <a:p>
            <a:r>
              <a:rPr lang="en-US" baseline="0" dirty="0" smtClean="0"/>
              <a:t>2 One of the most recent </a:t>
            </a:r>
            <a:r>
              <a:rPr lang="en-US" baseline="0" dirty="0" err="1" smtClean="0"/>
              <a:t>proteogenomic</a:t>
            </a:r>
            <a:r>
              <a:rPr lang="en-US" baseline="0" dirty="0" smtClean="0"/>
              <a:t> study (Danny A. </a:t>
            </a:r>
            <a:r>
              <a:rPr lang="en-US" baseline="0" dirty="0" err="1" smtClean="0"/>
              <a:t>Bitton</a:t>
            </a:r>
            <a:r>
              <a:rPr lang="en-US" baseline="0" dirty="0" smtClean="0"/>
              <a:t> 2010) ignores </a:t>
            </a:r>
            <a:r>
              <a:rPr lang="en-US" baseline="0" dirty="0" err="1" smtClean="0"/>
              <a:t>Chr</a:t>
            </a:r>
            <a:r>
              <a:rPr lang="en-US" baseline="0" dirty="0" smtClean="0"/>
              <a:t> Y (for breast cancer data). Well, maybe it should not be ignored.</a:t>
            </a:r>
          </a:p>
          <a:p>
            <a:r>
              <a:rPr lang="en-US" baseline="0" dirty="0" smtClean="0"/>
              <a:t>   0.1% </a:t>
            </a:r>
            <a:r>
              <a:rPr lang="en-US" altLang="zh-CN" baseline="0" dirty="0" smtClean="0"/>
              <a:t>[citation needed] breast cancer occur on men. 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   </a:t>
            </a:r>
          </a:p>
          <a:p>
            <a:r>
              <a:rPr lang="en-US" baseline="0" dirty="0" smtClean="0"/>
              <a:t>   “The male-specific region of the Y chromosome, the MSY, differentiates the sexes and comprises 95% of the chromosome's length.” Nature 2003, </a:t>
            </a:r>
            <a:r>
              <a:rPr lang="en-US" baseline="0" dirty="0" err="1" smtClean="0"/>
              <a:t>Skaletsky</a:t>
            </a:r>
            <a:r>
              <a:rPr lang="en-US" baseline="0" dirty="0" smtClean="0"/>
              <a:t> H et al.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C87C8-9FBA-6D4F-BEE3-4299FFCC43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7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AC32-4324-5440-B0FC-E5273C7860BB}" type="datetime1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7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825F-5480-9F41-8158-1B0A3EF4F47D}" type="datetime1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CC86-CB48-394E-BCFC-36DC360DDA30}" type="datetime1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3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5157-7529-FD45-B313-748FDDB4CABE}" type="datetime1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1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9674E-6B19-4044-BF29-EC791B8A297A}" type="datetime1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2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8D9-4BA1-3E4C-9FC4-9BABD144609C}" type="datetime1">
              <a:rPr lang="en-US" smtClean="0"/>
              <a:t>6/13/13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8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B4572-0ED3-FE47-BA94-783CFBD5CA02}" type="datetime1">
              <a:rPr lang="en-US" smtClean="0"/>
              <a:t>6/13/13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7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F80B9-0F58-154D-9A4E-97CA6C0045FB}" type="datetime1">
              <a:rPr lang="en-US" smtClean="0"/>
              <a:t>6/13/13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5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2958-EA2B-FB4D-8736-1337FA48D923}" type="datetime1">
              <a:rPr lang="en-US" smtClean="0"/>
              <a:t>6/13/13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8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0D897-79F7-6F45-B0A1-88E36D18D9D5}" type="datetime1">
              <a:rPr lang="en-US" smtClean="0"/>
              <a:t>6/13/13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4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169A-7B97-F04A-AD0E-7041DE4DA791}" type="datetime1">
              <a:rPr lang="en-US" smtClean="0"/>
              <a:t>6/13/13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0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9720-9643-9649-9711-2B6FB9968111}" type="datetime1">
              <a:rPr lang="en-US" smtClean="0"/>
              <a:t>6/13/13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EEB9-5902-DB46-BAF1-E726708A7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8336555" cy="1470025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Human Genome</a:t>
            </a:r>
            <a:br>
              <a:rPr lang="en-US" altLang="zh-CN" dirty="0" smtClean="0"/>
            </a:br>
            <a:r>
              <a:rPr lang="en-US" altLang="zh-CN" dirty="0" err="1" smtClean="0"/>
              <a:t>Proteogenomic</a:t>
            </a:r>
            <a:r>
              <a:rPr lang="en-US" altLang="zh-CN" dirty="0" smtClean="0"/>
              <a:t> Mapping (</a:t>
            </a:r>
            <a:r>
              <a:rPr lang="en-US" altLang="zh-CN" dirty="0" err="1" smtClean="0"/>
              <a:t>ctd</a:t>
            </a:r>
            <a:r>
              <a:rPr lang="en-US" altLang="zh-CN" dirty="0" smtClean="0"/>
              <a:t>)</a:t>
            </a:r>
            <a:r>
              <a:rPr lang="en-US" altLang="zh-CN" sz="5400" dirty="0" smtClean="0"/>
              <a:t/>
            </a:r>
            <a:br>
              <a:rPr lang="en-US" altLang="zh-CN" sz="5400" dirty="0" smtClean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7576" y="4414053"/>
            <a:ext cx="6400800" cy="1752600"/>
          </a:xfrm>
        </p:spPr>
        <p:txBody>
          <a:bodyPr/>
          <a:lstStyle/>
          <a:p>
            <a:r>
              <a:rPr lang="en-US" dirty="0" smtClean="0"/>
              <a:t>Yan</a:t>
            </a:r>
          </a:p>
          <a:p>
            <a:r>
              <a:rPr lang="en-US" dirty="0" smtClean="0"/>
              <a:t>2013/06/</a:t>
            </a:r>
            <a:r>
              <a:rPr lang="en-US" dirty="0"/>
              <a:t>1</a:t>
            </a:r>
            <a:r>
              <a:rPr lang="en-US" altLang="zh-CN" dirty="0" smtClean="0"/>
              <a:t>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87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13" y="550681"/>
            <a:ext cx="8842810" cy="617079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Raw </a:t>
            </a:r>
            <a:r>
              <a:rPr lang="en-US" dirty="0" smtClean="0"/>
              <a:t>MS data </a:t>
            </a:r>
            <a:r>
              <a:rPr lang="en-US" u="sng" dirty="0" smtClean="0"/>
              <a:t>being analyzed </a:t>
            </a:r>
            <a:r>
              <a:rPr lang="en-US" dirty="0"/>
              <a:t>– Human prostate </a:t>
            </a:r>
            <a:r>
              <a:rPr lang="en-US" dirty="0" smtClean="0"/>
              <a:t>cancer</a:t>
            </a:r>
          </a:p>
          <a:p>
            <a:pPr lvl="1"/>
            <a:r>
              <a:rPr lang="en-US" dirty="0" smtClean="0"/>
              <a:t>Remove </a:t>
            </a:r>
            <a:r>
              <a:rPr lang="en-US" dirty="0" err="1" smtClean="0"/>
              <a:t>X!Tandem</a:t>
            </a:r>
            <a:r>
              <a:rPr lang="en-US" dirty="0" smtClean="0"/>
              <a:t> matched spectra,</a:t>
            </a:r>
          </a:p>
          <a:p>
            <a:pPr lvl="1"/>
            <a:r>
              <a:rPr lang="en-US" dirty="0" smtClean="0"/>
              <a:t>Remaining spectra compare w/ </a:t>
            </a:r>
            <a:r>
              <a:rPr lang="en-US" dirty="0" err="1" smtClean="0"/>
              <a:t>pgenes</a:t>
            </a:r>
            <a:r>
              <a:rPr lang="en-US" dirty="0" smtClean="0"/>
              <a:t>, TARs &amp; known LncRNAs</a:t>
            </a:r>
            <a:r>
              <a:rPr lang="en-US" baseline="30000" dirty="0" smtClean="0"/>
              <a:t>1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Male-</a:t>
            </a:r>
            <a:r>
              <a:rPr lang="en-US" dirty="0"/>
              <a:t>specific comparison </a:t>
            </a:r>
          </a:p>
          <a:p>
            <a:pPr lvl="1"/>
            <a:r>
              <a:rPr lang="en-US" dirty="0"/>
              <a:t>Male specific region on </a:t>
            </a:r>
            <a:r>
              <a:rPr lang="en-US" dirty="0" err="1"/>
              <a:t>Chr</a:t>
            </a:r>
            <a:r>
              <a:rPr lang="en-US" dirty="0"/>
              <a:t> </a:t>
            </a:r>
            <a:r>
              <a:rPr lang="en-US" dirty="0" smtClean="0"/>
              <a:t>Y (MSY)</a:t>
            </a:r>
            <a:r>
              <a:rPr lang="en-US" baseline="30000" dirty="0" smtClean="0"/>
              <a:t>2</a:t>
            </a:r>
            <a:endParaRPr lang="en-US" baseline="30000" dirty="0"/>
          </a:p>
          <a:p>
            <a:pPr lvl="1"/>
            <a:r>
              <a:rPr lang="en-US" dirty="0"/>
              <a:t>Exchangeable region with </a:t>
            </a:r>
            <a:r>
              <a:rPr lang="en-US" dirty="0" err="1"/>
              <a:t>Chr</a:t>
            </a:r>
            <a:r>
              <a:rPr lang="en-US" dirty="0"/>
              <a:t> </a:t>
            </a:r>
            <a:r>
              <a:rPr lang="en-US" dirty="0" smtClean="0"/>
              <a:t>X</a:t>
            </a:r>
          </a:p>
          <a:p>
            <a:pPr lvl="1"/>
            <a:endParaRPr lang="en-US" baseline="30000" dirty="0"/>
          </a:p>
          <a:p>
            <a:pPr marL="457200" lvl="1" indent="0">
              <a:buNone/>
            </a:pPr>
            <a:r>
              <a:rPr lang="en-US" dirty="0" smtClean="0"/>
              <a:t>Look at:</a:t>
            </a:r>
          </a:p>
          <a:p>
            <a:pPr marL="457200" lvl="1" indent="0">
              <a:buNone/>
            </a:pPr>
            <a:r>
              <a:rPr lang="en-US" dirty="0" smtClean="0"/>
              <a:t>Distribution </a:t>
            </a:r>
            <a:r>
              <a:rPr lang="en-US" dirty="0"/>
              <a:t>of </a:t>
            </a:r>
            <a:r>
              <a:rPr lang="en-US" dirty="0" err="1" smtClean="0"/>
              <a:t>pgenes</a:t>
            </a:r>
            <a:r>
              <a:rPr lang="en-US" dirty="0" smtClean="0"/>
              <a:t> (esp. transcribed </a:t>
            </a:r>
            <a:r>
              <a:rPr lang="en-US" smtClean="0"/>
              <a:t>pgenes), </a:t>
            </a:r>
            <a:r>
              <a:rPr lang="en-US" dirty="0" smtClean="0"/>
              <a:t>diff translation</a:t>
            </a:r>
            <a:endParaRPr lang="en-US" baseline="30000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difference btw the sub-</a:t>
            </a:r>
            <a:r>
              <a:rPr lang="en-US" dirty="0" smtClean="0"/>
              <a:t>regions of Y? </a:t>
            </a:r>
            <a:endParaRPr lang="en-US" baseline="30000" dirty="0"/>
          </a:p>
          <a:p>
            <a:pPr lvl="1"/>
            <a:r>
              <a:rPr lang="en-US" dirty="0"/>
              <a:t>Any significance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autochromosomes</a:t>
            </a:r>
            <a:r>
              <a:rPr lang="en-US" dirty="0"/>
              <a:t>?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Some other </a:t>
            </a:r>
            <a:r>
              <a:rPr lang="en-US" dirty="0"/>
              <a:t>cancer types suitable for allele-specific </a:t>
            </a:r>
            <a:r>
              <a:rPr lang="en-US" dirty="0" smtClean="0"/>
              <a:t>analysis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(allele-specific genome built from the female sample)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EEB9-5902-DB46-BAF1-E726708A75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23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195</Words>
  <Application>Microsoft Macintosh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Human Genome Proteogenomic Mapping (ctd) </vt:lpstr>
      <vt:lpstr>PowerPoint Presentation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Genome Proteogenomic Mapping </dc:title>
  <dc:creator>Yan Zhang</dc:creator>
  <cp:lastModifiedBy>Yan Zhang</cp:lastModifiedBy>
  <cp:revision>65</cp:revision>
  <dcterms:created xsi:type="dcterms:W3CDTF">2013-05-08T23:25:16Z</dcterms:created>
  <dcterms:modified xsi:type="dcterms:W3CDTF">2013-06-13T07:28:56Z</dcterms:modified>
</cp:coreProperties>
</file>