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7AEEB-303E-BE48-89A6-4C1AF09F30F2}" type="datetime1">
              <a:rPr lang="en-US" smtClean="0"/>
              <a:t>5/23/13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61D11-A7E9-1148-856B-86FEF34C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070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5C906-2FC8-E64A-8984-1668C13074A8}" type="datetime1">
              <a:rPr lang="en-US" smtClean="0"/>
              <a:t>5/23/13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C87C8-9FBA-6D4F-BEE3-4299FFCC4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06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AC32-4324-5440-B0FC-E5273C7860BB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7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825F-5480-9F41-8158-1B0A3EF4F47D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CC86-CB48-394E-BCFC-36DC360DDA30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5157-7529-FD45-B313-748FDDB4CABE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1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674E-6B19-4044-BF29-EC791B8A297A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2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8D9-4BA1-3E4C-9FC4-9BABD144609C}" type="datetime1">
              <a:rPr lang="en-US" smtClean="0"/>
              <a:t>5/23/13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4572-0ED3-FE47-BA94-783CFBD5CA02}" type="datetime1">
              <a:rPr lang="en-US" smtClean="0"/>
              <a:t>5/23/13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7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F80B9-0F58-154D-9A4E-97CA6C0045FB}" type="datetime1">
              <a:rPr lang="en-US" smtClean="0"/>
              <a:t>5/23/13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5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2958-EA2B-FB4D-8736-1337FA48D923}" type="datetime1">
              <a:rPr lang="en-US" smtClean="0"/>
              <a:t>5/23/13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8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0D897-79F7-6F45-B0A1-88E36D18D9D5}" type="datetime1">
              <a:rPr lang="en-US" smtClean="0"/>
              <a:t>5/23/13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169A-7B97-F04A-AD0E-7041DE4DA791}" type="datetime1">
              <a:rPr lang="en-US" smtClean="0"/>
              <a:t>5/23/13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0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9720-9643-9649-9711-2B6FB9968111}" type="datetime1">
              <a:rPr lang="en-US" smtClean="0"/>
              <a:t>5/23/13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8336555" cy="1470025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Human Genome</a:t>
            </a:r>
            <a:br>
              <a:rPr lang="en-US" altLang="zh-CN" dirty="0" smtClean="0"/>
            </a:br>
            <a:r>
              <a:rPr lang="en-US" altLang="zh-CN" dirty="0" err="1" smtClean="0"/>
              <a:t>Proteogenomic</a:t>
            </a:r>
            <a:r>
              <a:rPr lang="en-US" altLang="zh-CN" dirty="0" smtClean="0"/>
              <a:t> Mapping</a:t>
            </a: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7576" y="4414053"/>
            <a:ext cx="6400800" cy="1752600"/>
          </a:xfrm>
        </p:spPr>
        <p:txBody>
          <a:bodyPr/>
          <a:lstStyle/>
          <a:p>
            <a:r>
              <a:rPr lang="en-US" dirty="0" smtClean="0"/>
              <a:t>Yan</a:t>
            </a:r>
          </a:p>
          <a:p>
            <a:r>
              <a:rPr lang="en-US" dirty="0" smtClean="0"/>
              <a:t>2013/05/</a:t>
            </a:r>
            <a:r>
              <a:rPr lang="en-US" altLang="zh-CN" dirty="0" smtClean="0"/>
              <a:t>23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8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0682"/>
            <a:ext cx="8229600" cy="580566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Data:</a:t>
            </a:r>
          </a:p>
          <a:p>
            <a:pPr lvl="1"/>
            <a:r>
              <a:rPr lang="en-US" dirty="0" smtClean="0"/>
              <a:t>From RNA-</a:t>
            </a:r>
            <a:r>
              <a:rPr lang="en-US" dirty="0" err="1" smtClean="0"/>
              <a:t>seq</a:t>
            </a:r>
            <a:r>
              <a:rPr lang="en-US" dirty="0" smtClean="0"/>
              <a:t> data:</a:t>
            </a:r>
          </a:p>
          <a:p>
            <a:pPr lvl="2"/>
            <a:r>
              <a:rPr lang="en-US" dirty="0" smtClean="0"/>
              <a:t>Highly transcribed </a:t>
            </a:r>
            <a:r>
              <a:rPr lang="en-US" dirty="0" err="1" smtClean="0"/>
              <a:t>unannotated</a:t>
            </a:r>
            <a:r>
              <a:rPr lang="en-US" dirty="0" smtClean="0"/>
              <a:t> regions (TARs)</a:t>
            </a:r>
          </a:p>
          <a:p>
            <a:pPr lvl="2"/>
            <a:r>
              <a:rPr lang="en-US" dirty="0" err="1" smtClean="0"/>
              <a:t>Pseudogenes</a:t>
            </a:r>
            <a:r>
              <a:rPr lang="en-US" dirty="0" smtClean="0"/>
              <a:t>, exp. Transcribed</a:t>
            </a:r>
          </a:p>
          <a:p>
            <a:pPr lvl="2"/>
            <a:endParaRPr lang="en-US" dirty="0"/>
          </a:p>
          <a:p>
            <a:pPr lvl="3"/>
            <a:r>
              <a:rPr lang="en-US" dirty="0" smtClean="0"/>
              <a:t>Tissue-specific data </a:t>
            </a:r>
            <a:r>
              <a:rPr lang="en-US" dirty="0" smtClean="0"/>
              <a:t>available</a:t>
            </a:r>
            <a:endParaRPr lang="en-US" dirty="0" smtClean="0"/>
          </a:p>
          <a:p>
            <a:pPr lvl="3"/>
            <a:r>
              <a:rPr lang="en-US" dirty="0" smtClean="0"/>
              <a:t>Some cancer-specific data available in literature</a:t>
            </a:r>
          </a:p>
          <a:p>
            <a:pPr lvl="1"/>
            <a:r>
              <a:rPr lang="en-US" dirty="0" smtClean="0"/>
              <a:t>From MSMS data:</a:t>
            </a:r>
          </a:p>
          <a:p>
            <a:pPr lvl="2"/>
            <a:r>
              <a:rPr lang="en-US" dirty="0" smtClean="0"/>
              <a:t>Spectra from multiple cell lines and tissues (cancer tissues)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Reference genome: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g19</a:t>
            </a:r>
          </a:p>
          <a:p>
            <a:pPr lvl="2"/>
            <a:r>
              <a:rPr lang="en-US" dirty="0" smtClean="0"/>
              <a:t>Diploid NA12878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Aim:</a:t>
            </a:r>
          </a:p>
          <a:p>
            <a:pPr lvl="1"/>
            <a:r>
              <a:rPr lang="en-US" dirty="0" smtClean="0"/>
              <a:t>Evidence of translation?</a:t>
            </a:r>
          </a:p>
          <a:p>
            <a:pPr lvl="1"/>
            <a:r>
              <a:rPr lang="en-US" dirty="0" smtClean="0"/>
              <a:t>Tissue/cell line-specific translation?</a:t>
            </a:r>
          </a:p>
          <a:p>
            <a:pPr lvl="1"/>
            <a:r>
              <a:rPr lang="en-US" dirty="0" smtClean="0"/>
              <a:t>Sex-specific translation in different tissues?</a:t>
            </a:r>
          </a:p>
          <a:p>
            <a:pPr lvl="1"/>
            <a:r>
              <a:rPr lang="en-US" dirty="0" smtClean="0"/>
              <a:t>Any feature related to cancer?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5704" y="-335912"/>
            <a:ext cx="8229600" cy="1143000"/>
          </a:xfrm>
        </p:spPr>
        <p:txBody>
          <a:bodyPr/>
          <a:lstStyle/>
          <a:p>
            <a:r>
              <a:rPr lang="en-US" dirty="0" smtClean="0"/>
              <a:t>Tissue/cell line-specific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564028" y="6356350"/>
            <a:ext cx="2133600" cy="365125"/>
          </a:xfrm>
        </p:spPr>
        <p:txBody>
          <a:bodyPr/>
          <a:lstStyle/>
          <a:p>
            <a:fld id="{7E31EEB9-5902-DB46-BAF1-E726708A75F3}" type="slidenum">
              <a:rPr lang="en-US" smtClean="0"/>
              <a:t>3</a:t>
            </a:fld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2025655" y="945466"/>
            <a:ext cx="1566780" cy="75969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Mapping</a:t>
            </a:r>
            <a:endParaRPr lang="en-US" dirty="0"/>
          </a:p>
        </p:txBody>
      </p:sp>
      <p:sp>
        <p:nvSpPr>
          <p:cNvPr id="13" name="Process 12"/>
          <p:cNvSpPr/>
          <p:nvPr/>
        </p:nvSpPr>
        <p:spPr>
          <a:xfrm>
            <a:off x="35702" y="843721"/>
            <a:ext cx="1989953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Raw MS spectra</a:t>
            </a:r>
            <a:endParaRPr lang="en-US" dirty="0"/>
          </a:p>
        </p:txBody>
      </p:sp>
      <p:sp>
        <p:nvSpPr>
          <p:cNvPr id="14" name="Process 13"/>
          <p:cNvSpPr/>
          <p:nvPr/>
        </p:nvSpPr>
        <p:spPr>
          <a:xfrm>
            <a:off x="3592435" y="843721"/>
            <a:ext cx="287243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ORF </a:t>
            </a:r>
            <a:r>
              <a:rPr lang="en-US" dirty="0" err="1" smtClean="0"/>
              <a:t>libarary</a:t>
            </a:r>
            <a:r>
              <a:rPr lang="en-US" dirty="0" smtClean="0"/>
              <a:t> built from TARs and </a:t>
            </a:r>
            <a:r>
              <a:rPr lang="en-US" dirty="0" err="1" smtClean="0"/>
              <a:t>Pgenes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642866" y="1550849"/>
            <a:ext cx="484632" cy="795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rocess 15"/>
          <p:cNvSpPr/>
          <p:nvPr/>
        </p:nvSpPr>
        <p:spPr>
          <a:xfrm>
            <a:off x="1871345" y="2396804"/>
            <a:ext cx="1989953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All spectra-ORF matches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922916" y="3127671"/>
            <a:ext cx="484632" cy="795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ecision 17"/>
          <p:cNvSpPr/>
          <p:nvPr/>
        </p:nvSpPr>
        <p:spPr>
          <a:xfrm>
            <a:off x="2689951" y="3946711"/>
            <a:ext cx="2979701" cy="949615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Filtering criteria</a:t>
            </a:r>
            <a:endParaRPr lang="en-US" dirty="0"/>
          </a:p>
        </p:txBody>
      </p:sp>
      <p:sp>
        <p:nvSpPr>
          <p:cNvPr id="19" name="Double Brace 18"/>
          <p:cNvSpPr/>
          <p:nvPr/>
        </p:nvSpPr>
        <p:spPr>
          <a:xfrm>
            <a:off x="5528418" y="3899231"/>
            <a:ext cx="3579972" cy="9144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596368" y="3756791"/>
            <a:ext cx="36115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Unique (not known protein),</a:t>
            </a:r>
          </a:p>
          <a:p>
            <a:r>
              <a:rPr lang="en-US" dirty="0" smtClean="0"/>
              <a:t>Unambiguous peptide identification,</a:t>
            </a:r>
          </a:p>
          <a:p>
            <a:r>
              <a:rPr lang="en-US" dirty="0" smtClean="0"/>
              <a:t>High matching score, control FDR,</a:t>
            </a:r>
          </a:p>
          <a:p>
            <a:r>
              <a:rPr lang="en-US" dirty="0" smtClean="0"/>
              <a:t>Confident ORF (with &gt;=2 peptides)</a:t>
            </a:r>
          </a:p>
          <a:p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>
            <a:off x="3921006" y="4930001"/>
            <a:ext cx="484632" cy="795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ecision 26"/>
          <p:cNvSpPr/>
          <p:nvPr/>
        </p:nvSpPr>
        <p:spPr>
          <a:xfrm>
            <a:off x="2581211" y="5749041"/>
            <a:ext cx="3172737" cy="949615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Categorization</a:t>
            </a:r>
            <a:endParaRPr lang="en-US" dirty="0"/>
          </a:p>
        </p:txBody>
      </p:sp>
      <p:sp>
        <p:nvSpPr>
          <p:cNvPr id="28" name="Double Brace 27"/>
          <p:cNvSpPr/>
          <p:nvPr/>
        </p:nvSpPr>
        <p:spPr>
          <a:xfrm>
            <a:off x="5538378" y="5749041"/>
            <a:ext cx="3579972" cy="9144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18198" y="5654081"/>
            <a:ext cx="3536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Overlap with protein-coding genes?</a:t>
            </a:r>
          </a:p>
          <a:p>
            <a:r>
              <a:rPr lang="en-US" dirty="0" smtClean="0"/>
              <a:t>What region? </a:t>
            </a:r>
            <a:r>
              <a:rPr lang="en-US" dirty="0"/>
              <a:t>e</a:t>
            </a:r>
            <a:r>
              <a:rPr lang="en-US" dirty="0" smtClean="0"/>
              <a:t>sp. for </a:t>
            </a:r>
            <a:r>
              <a:rPr lang="en-US" dirty="0" err="1" smtClean="0"/>
              <a:t>pgenes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Alternative splicing?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982406" y="2189531"/>
            <a:ext cx="2258012" cy="9144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Spectra-peptide matches using known ref. proteome</a:t>
            </a:r>
            <a:endParaRPr lang="en-US" dirty="0"/>
          </a:p>
        </p:txBody>
      </p:sp>
      <p:sp>
        <p:nvSpPr>
          <p:cNvPr id="33" name="Striped Right Arrow 32"/>
          <p:cNvSpPr/>
          <p:nvPr/>
        </p:nvSpPr>
        <p:spPr>
          <a:xfrm rot="5400000">
            <a:off x="7154562" y="1415275"/>
            <a:ext cx="990642" cy="557869"/>
          </a:xfrm>
          <a:prstGeom prst="striped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-Right Arrow 33"/>
          <p:cNvSpPr/>
          <p:nvPr/>
        </p:nvSpPr>
        <p:spPr>
          <a:xfrm>
            <a:off x="4089050" y="2344238"/>
            <a:ext cx="1679511" cy="759693"/>
          </a:xfrm>
          <a:prstGeom prst="left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29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174</Words>
  <Application>Microsoft Macintosh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Human Genome Proteogenomic Mapping </vt:lpstr>
      <vt:lpstr>PowerPoint Presentation</vt:lpstr>
      <vt:lpstr>Tissue/cell line-specific scheme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Genome Proteogenomic Mapping </dc:title>
  <dc:creator>Yan Zhang</dc:creator>
  <cp:lastModifiedBy>Yan Zhang</cp:lastModifiedBy>
  <cp:revision>44</cp:revision>
  <dcterms:created xsi:type="dcterms:W3CDTF">2013-05-08T23:25:16Z</dcterms:created>
  <dcterms:modified xsi:type="dcterms:W3CDTF">2013-05-23T06:04:37Z</dcterms:modified>
</cp:coreProperties>
</file>