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6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FF62-6CDD-3D4A-AEB0-C3E7E41BDDB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9E26-39AC-8248-BF03-08DF5AD8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 of pseudogenes by chromosomes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8379"/>
            <a:ext cx="8229600" cy="5596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p-genes from </a:t>
            </a:r>
            <a:r>
              <a:rPr lang="en-US" dirty="0" err="1" smtClean="0"/>
              <a:t>Baikang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5331"/>
            <a:ext cx="8229600" cy="5596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p-genes (&gt;=97%) from </a:t>
            </a:r>
            <a:r>
              <a:rPr lang="en-US" dirty="0" err="1" smtClean="0"/>
              <a:t>Baikang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4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78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9140"/>
            <a:ext cx="8229600" cy="5596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9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Macintosh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Relation of pseudogenes by chromosomes</vt:lpstr>
      <vt:lpstr>All p-genes from Baikang</vt:lpstr>
      <vt:lpstr>Recent p-genes (&gt;=97%) from Baikang</vt:lpstr>
      <vt:lpstr>PowerPoint Presentation</vt:lpstr>
      <vt:lpstr>PowerPoint Presentation</vt:lpstr>
      <vt:lpstr>PowerPoint Presentation</vt:lpstr>
      <vt:lpstr>PowerPoint Presentation</vt:lpstr>
      <vt:lpstr>All results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Abyzov</dc:creator>
  <cp:lastModifiedBy>Alexej Abyzov</cp:lastModifiedBy>
  <cp:revision>9</cp:revision>
  <dcterms:created xsi:type="dcterms:W3CDTF">2013-05-22T19:05:15Z</dcterms:created>
  <dcterms:modified xsi:type="dcterms:W3CDTF">2013-05-22T20:05:31Z</dcterms:modified>
</cp:coreProperties>
</file>