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0EFE-D71C-4F45-AE4A-5750BF58F654}" type="datetimeFigureOut">
              <a:rPr lang="en-US" smtClean="0"/>
              <a:t>5/21/13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71E34-3E2D-7440-BC8B-8939706A1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0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32 driver variants, 3090 passenger variants, another ~3000 that were indeterminately classified.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71E34-3E2D-7440-BC8B-8939706A16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28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9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8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0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5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4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4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5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1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2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295B3-F002-0847-AE38-A67EF2CB78C0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BFEC1-696A-D047-BF8B-AB6A27DA8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Cancer Variant Intersections: Grasso </a:t>
            </a:r>
            <a:r>
              <a:rPr lang="en-US" dirty="0" err="1" smtClean="0"/>
              <a:t>Exomes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High confidence </a:t>
            </a:r>
            <a:r>
              <a:rPr lang="en-US" dirty="0" err="1" smtClean="0"/>
              <a:t>exome</a:t>
            </a:r>
            <a:r>
              <a:rPr lang="en-US" dirty="0" smtClean="0"/>
              <a:t> variants of 61 prostate cancer samples</a:t>
            </a:r>
          </a:p>
          <a:p>
            <a:pPr lvl="1"/>
            <a:r>
              <a:rPr lang="en-US" dirty="0" smtClean="0"/>
              <a:t>Grasso</a:t>
            </a:r>
            <a:r>
              <a:rPr lang="en-US" dirty="0"/>
              <a:t>, C. S. </a:t>
            </a:r>
            <a:r>
              <a:rPr lang="en-US" i="1" dirty="0"/>
              <a:t>et al.</a:t>
            </a:r>
            <a:r>
              <a:rPr lang="en-US" dirty="0"/>
              <a:t> The mutational landscape of lethal castration-resistant prostate cancer. </a:t>
            </a:r>
            <a:r>
              <a:rPr lang="en-US" i="1" dirty="0"/>
              <a:t>Nature</a:t>
            </a:r>
            <a:r>
              <a:rPr lang="en-US" dirty="0"/>
              <a:t> </a:t>
            </a:r>
            <a:r>
              <a:rPr lang="en-US" b="1" dirty="0"/>
              <a:t>487,</a:t>
            </a:r>
            <a:r>
              <a:rPr lang="en-US" dirty="0"/>
              <a:t> 239–243 (2012)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Intersect with 1KG coding groups</a:t>
            </a:r>
          </a:p>
          <a:p>
            <a:pPr lvl="1"/>
            <a:r>
              <a:rPr lang="en-US" dirty="0" smtClean="0"/>
              <a:t>All, common, rare, </a:t>
            </a:r>
            <a:r>
              <a:rPr lang="en-US" dirty="0" err="1" smtClean="0"/>
              <a:t>nonsyn</a:t>
            </a:r>
            <a:r>
              <a:rPr lang="en-US" dirty="0" smtClean="0"/>
              <a:t>, </a:t>
            </a:r>
            <a:r>
              <a:rPr lang="en-US" dirty="0" err="1" smtClean="0"/>
              <a:t>syn</a:t>
            </a:r>
            <a:endParaRPr lang="en-US" dirty="0" smtClean="0"/>
          </a:p>
          <a:p>
            <a:r>
              <a:rPr lang="en-US" dirty="0" smtClean="0"/>
              <a:t>Compare to exon shuffled null model (10,000 random runs)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4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1KG Cancer Variant Intersections: Grasso </a:t>
            </a:r>
            <a:r>
              <a:rPr lang="en-US" dirty="0" err="1" smtClean="0"/>
              <a:t>Exomes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Actual/Random Ratio for Drivers</a:t>
            </a:r>
            <a:endParaRPr lang="en-US" dirty="0" smtClean="0"/>
          </a:p>
          <a:p>
            <a:pPr lvl="1"/>
            <a:r>
              <a:rPr lang="fi-FI" i="1" dirty="0" err="1" smtClean="0"/>
              <a:t>All</a:t>
            </a:r>
            <a:r>
              <a:rPr lang="fi-FI" i="1" dirty="0" smtClean="0"/>
              <a:t> </a:t>
            </a:r>
            <a:r>
              <a:rPr lang="fi-FI" i="1" dirty="0" err="1" smtClean="0"/>
              <a:t>coding</a:t>
            </a:r>
            <a:r>
              <a:rPr lang="fi-FI" i="1" dirty="0" smtClean="0"/>
              <a:t>:</a:t>
            </a:r>
            <a:r>
              <a:rPr lang="fi-FI" dirty="0" smtClean="0"/>
              <a:t> 			0, 		</a:t>
            </a:r>
            <a:r>
              <a:rPr lang="fi-FI" i="1" dirty="0" err="1" smtClean="0"/>
              <a:t>p-value</a:t>
            </a:r>
            <a:r>
              <a:rPr lang="fi-FI" i="1" dirty="0" smtClean="0"/>
              <a:t>:</a:t>
            </a:r>
            <a:r>
              <a:rPr lang="fi-FI" dirty="0" smtClean="0"/>
              <a:t> 0.281</a:t>
            </a:r>
          </a:p>
          <a:p>
            <a:pPr lvl="1"/>
            <a:r>
              <a:rPr lang="fi-FI" i="1" dirty="0" smtClean="0"/>
              <a:t>Common </a:t>
            </a:r>
            <a:r>
              <a:rPr lang="fi-FI" i="1" dirty="0" err="1" smtClean="0"/>
              <a:t>coding</a:t>
            </a:r>
            <a:r>
              <a:rPr lang="fi-FI" dirty="0" smtClean="0"/>
              <a:t>: 	0, 		</a:t>
            </a:r>
            <a:r>
              <a:rPr lang="fi-FI" i="1" dirty="0" err="1" smtClean="0"/>
              <a:t>p-value</a:t>
            </a:r>
            <a:r>
              <a:rPr lang="fi-FI" i="1" dirty="0" smtClean="0"/>
              <a:t>: </a:t>
            </a:r>
            <a:r>
              <a:rPr lang="fi-FI" dirty="0" smtClean="0"/>
              <a:t>0.400</a:t>
            </a:r>
          </a:p>
          <a:p>
            <a:pPr lvl="1"/>
            <a:r>
              <a:rPr lang="fi-FI" i="1" dirty="0" err="1" smtClean="0"/>
              <a:t>Rare</a:t>
            </a:r>
            <a:r>
              <a:rPr lang="fi-FI" i="1" dirty="0" smtClean="0"/>
              <a:t> </a:t>
            </a:r>
            <a:r>
              <a:rPr lang="fi-FI" i="1" dirty="0" err="1" smtClean="0"/>
              <a:t>coding</a:t>
            </a:r>
            <a:r>
              <a:rPr lang="fi-FI" i="1" dirty="0" smtClean="0"/>
              <a:t>: 		</a:t>
            </a:r>
            <a:r>
              <a:rPr lang="fi-FI" dirty="0" smtClean="0"/>
              <a:t>0, 		</a:t>
            </a:r>
            <a:r>
              <a:rPr lang="fi-FI" i="1" dirty="0" err="1" smtClean="0"/>
              <a:t>p-value</a:t>
            </a:r>
            <a:r>
              <a:rPr lang="fi-FI" i="1" dirty="0" smtClean="0"/>
              <a:t>: </a:t>
            </a:r>
            <a:r>
              <a:rPr lang="fi-FI" dirty="0" smtClean="0"/>
              <a:t>0.314</a:t>
            </a:r>
          </a:p>
          <a:p>
            <a:pPr lvl="1"/>
            <a:r>
              <a:rPr lang="fi-FI" i="1" dirty="0" err="1" smtClean="0"/>
              <a:t>Nonsyn</a:t>
            </a:r>
            <a:r>
              <a:rPr lang="fi-FI" i="1" dirty="0" smtClean="0"/>
              <a:t> </a:t>
            </a:r>
            <a:r>
              <a:rPr lang="fi-FI" i="1" dirty="0" err="1" smtClean="0"/>
              <a:t>coding</a:t>
            </a:r>
            <a:r>
              <a:rPr lang="fi-FI" i="1" dirty="0" smtClean="0"/>
              <a:t>: 		</a:t>
            </a:r>
            <a:r>
              <a:rPr lang="fi-FI" dirty="0" smtClean="0"/>
              <a:t>0, 		</a:t>
            </a:r>
            <a:r>
              <a:rPr lang="fi-FI" i="1" dirty="0" err="1" smtClean="0"/>
              <a:t>p-value</a:t>
            </a:r>
            <a:r>
              <a:rPr lang="fi-FI" i="1" dirty="0" smtClean="0"/>
              <a:t>: </a:t>
            </a:r>
            <a:r>
              <a:rPr lang="fi-FI" dirty="0" smtClean="0"/>
              <a:t>0.332</a:t>
            </a:r>
          </a:p>
          <a:p>
            <a:pPr lvl="1"/>
            <a:r>
              <a:rPr lang="fi-FI" i="1" dirty="0" err="1" smtClean="0"/>
              <a:t>Syn</a:t>
            </a:r>
            <a:r>
              <a:rPr lang="fi-FI" i="1" dirty="0" smtClean="0"/>
              <a:t> </a:t>
            </a:r>
            <a:r>
              <a:rPr lang="fi-FI" i="1" dirty="0" err="1" smtClean="0"/>
              <a:t>coding</a:t>
            </a:r>
            <a:r>
              <a:rPr lang="fi-FI" i="1" dirty="0" smtClean="0"/>
              <a:t>: 			</a:t>
            </a:r>
            <a:r>
              <a:rPr lang="fi-FI" dirty="0" smtClean="0"/>
              <a:t>0, 		</a:t>
            </a:r>
            <a:r>
              <a:rPr lang="fi-FI" i="1" dirty="0" err="1" smtClean="0"/>
              <a:t>p-value</a:t>
            </a:r>
            <a:r>
              <a:rPr lang="fi-FI" i="1" dirty="0" smtClean="0"/>
              <a:t>: </a:t>
            </a:r>
            <a:r>
              <a:rPr lang="fi-FI" dirty="0" smtClean="0"/>
              <a:t>0.354</a:t>
            </a:r>
            <a:endParaRPr lang="en-US" dirty="0" smtClean="0"/>
          </a:p>
          <a:p>
            <a:r>
              <a:rPr lang="en-US" b="1" dirty="0" smtClean="0"/>
              <a:t>Actual/Random Ratio for Passengers</a:t>
            </a:r>
            <a:endParaRPr lang="en-US" dirty="0" smtClean="0"/>
          </a:p>
          <a:p>
            <a:pPr lvl="1"/>
            <a:r>
              <a:rPr lang="en-US" i="1" dirty="0" smtClean="0"/>
              <a:t>All coding:</a:t>
            </a:r>
            <a:r>
              <a:rPr lang="en-US" dirty="0" smtClean="0"/>
              <a:t> 			3.25, 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/>
              <a:t>2.13E-</a:t>
            </a:r>
            <a:r>
              <a:rPr lang="en-US" dirty="0" smtClean="0"/>
              <a:t>46</a:t>
            </a:r>
            <a:endParaRPr lang="en-US" dirty="0" smtClean="0"/>
          </a:p>
          <a:p>
            <a:pPr lvl="1"/>
            <a:r>
              <a:rPr lang="en-US" i="1" dirty="0" smtClean="0"/>
              <a:t>Common coding: 	</a:t>
            </a:r>
            <a:r>
              <a:rPr lang="en-US" dirty="0" smtClean="0"/>
              <a:t>1.25, 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 smtClean="0"/>
              <a:t>0.240</a:t>
            </a:r>
            <a:endParaRPr lang="en-US" dirty="0" smtClean="0"/>
          </a:p>
          <a:p>
            <a:pPr lvl="1"/>
            <a:r>
              <a:rPr lang="en-US" i="1" dirty="0" smtClean="0"/>
              <a:t>Rare coding: 		</a:t>
            </a:r>
            <a:r>
              <a:rPr lang="en-US" dirty="0" smtClean="0"/>
              <a:t>3.93, 	</a:t>
            </a:r>
            <a:r>
              <a:rPr lang="en-US" i="1" dirty="0" smtClean="0"/>
              <a:t>p-value:</a:t>
            </a:r>
            <a:r>
              <a:rPr lang="en-US" dirty="0" smtClean="0"/>
              <a:t> </a:t>
            </a:r>
            <a:r>
              <a:rPr lang="en-US" dirty="0"/>
              <a:t>3.44E-</a:t>
            </a:r>
            <a:r>
              <a:rPr lang="en-US" dirty="0" smtClean="0"/>
              <a:t>55</a:t>
            </a:r>
            <a:endParaRPr lang="en-US" dirty="0" smtClean="0"/>
          </a:p>
          <a:p>
            <a:pPr lvl="1"/>
            <a:r>
              <a:rPr lang="en-US" i="1" dirty="0" err="1" smtClean="0"/>
              <a:t>Nonsyn</a:t>
            </a:r>
            <a:r>
              <a:rPr lang="en-US" i="1" dirty="0" smtClean="0"/>
              <a:t> coding: 		</a:t>
            </a:r>
            <a:r>
              <a:rPr lang="en-US" dirty="0" smtClean="0"/>
              <a:t>5.47, 	</a:t>
            </a:r>
            <a:r>
              <a:rPr lang="en-US" i="1" dirty="0" smtClean="0"/>
              <a:t>p-value: </a:t>
            </a:r>
            <a:r>
              <a:rPr lang="en-US" dirty="0"/>
              <a:t>3.88E-</a:t>
            </a:r>
            <a:r>
              <a:rPr lang="en-US" dirty="0" smtClean="0"/>
              <a:t>103</a:t>
            </a:r>
            <a:endParaRPr lang="en-US" dirty="0" smtClean="0"/>
          </a:p>
          <a:p>
            <a:pPr lvl="1"/>
            <a:r>
              <a:rPr lang="en-US" i="1" dirty="0" err="1" smtClean="0"/>
              <a:t>Syn</a:t>
            </a:r>
            <a:r>
              <a:rPr lang="en-US" i="1" dirty="0" smtClean="0"/>
              <a:t> coding: 			</a:t>
            </a:r>
            <a:r>
              <a:rPr lang="en-US" dirty="0" smtClean="0"/>
              <a:t>0.12, 	</a:t>
            </a:r>
            <a:r>
              <a:rPr lang="en-US" i="1" dirty="0" smtClean="0"/>
              <a:t>p-value: </a:t>
            </a:r>
            <a:r>
              <a:rPr lang="en-US" dirty="0"/>
              <a:t>2.06E-</a:t>
            </a:r>
            <a:r>
              <a:rPr lang="en-US" dirty="0" smtClean="0"/>
              <a:t>04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14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Halaban</a:t>
            </a:r>
            <a:r>
              <a:rPr lang="en-US" dirty="0" smtClean="0"/>
              <a:t> Melanoma Variant </a:t>
            </a:r>
            <a:r>
              <a:rPr lang="en-US" dirty="0" smtClean="0"/>
              <a:t>Intersections (for Comparison)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Actual/Random Ratio for Drivers</a:t>
            </a:r>
            <a:endParaRPr lang="en-US" dirty="0" smtClean="0"/>
          </a:p>
          <a:p>
            <a:pPr lvl="1"/>
            <a:r>
              <a:rPr lang="fi-FI" i="1" dirty="0" err="1"/>
              <a:t>All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</a:t>
            </a:r>
            <a:r>
              <a:rPr lang="fi-FI" dirty="0"/>
              <a:t> </a:t>
            </a:r>
            <a:r>
              <a:rPr lang="fi-FI" dirty="0" smtClean="0"/>
              <a:t>			0</a:t>
            </a:r>
            <a:r>
              <a:rPr lang="fi-FI" dirty="0"/>
              <a:t>, </a:t>
            </a:r>
            <a:r>
              <a:rPr lang="fi-FI" dirty="0" smtClean="0"/>
              <a:t>	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</a:t>
            </a:r>
            <a:r>
              <a:rPr lang="fi-FI" dirty="0"/>
              <a:t> 0.452</a:t>
            </a:r>
          </a:p>
          <a:p>
            <a:pPr lvl="1"/>
            <a:r>
              <a:rPr lang="fi-FI" i="1" dirty="0"/>
              <a:t>Common </a:t>
            </a:r>
            <a:r>
              <a:rPr lang="fi-FI" i="1" dirty="0" err="1"/>
              <a:t>coding</a:t>
            </a:r>
            <a:r>
              <a:rPr lang="fi-FI" dirty="0"/>
              <a:t>: </a:t>
            </a:r>
            <a:r>
              <a:rPr lang="fi-FI" dirty="0" smtClean="0"/>
              <a:t>	0</a:t>
            </a:r>
            <a:r>
              <a:rPr lang="fi-FI" dirty="0"/>
              <a:t>, </a:t>
            </a:r>
            <a:r>
              <a:rPr lang="fi-FI" dirty="0" smtClean="0"/>
              <a:t>	</a:t>
            </a:r>
            <a:r>
              <a:rPr lang="fi-FI" dirty="0" smtClean="0"/>
              <a:t>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0.479</a:t>
            </a:r>
          </a:p>
          <a:p>
            <a:pPr lvl="1"/>
            <a:r>
              <a:rPr lang="fi-FI" i="1" dirty="0" err="1"/>
              <a:t>Rare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 </a:t>
            </a:r>
            <a:r>
              <a:rPr lang="fi-FI" i="1" dirty="0" smtClean="0"/>
              <a:t>		</a:t>
            </a:r>
            <a:r>
              <a:rPr lang="fi-FI" dirty="0" smtClean="0"/>
              <a:t>0</a:t>
            </a:r>
            <a:r>
              <a:rPr lang="fi-FI" dirty="0"/>
              <a:t>, </a:t>
            </a:r>
            <a:r>
              <a:rPr lang="fi-FI" dirty="0" smtClean="0"/>
              <a:t>	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0.459</a:t>
            </a:r>
          </a:p>
          <a:p>
            <a:pPr lvl="1"/>
            <a:r>
              <a:rPr lang="fi-FI" i="1" dirty="0" err="1"/>
              <a:t>Nonsyn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 </a:t>
            </a:r>
            <a:r>
              <a:rPr lang="fi-FI" i="1" dirty="0" smtClean="0"/>
              <a:t>		</a:t>
            </a:r>
            <a:r>
              <a:rPr lang="fi-FI" dirty="0" smtClean="0"/>
              <a:t>0</a:t>
            </a:r>
            <a:r>
              <a:rPr lang="fi-FI" dirty="0"/>
              <a:t>, </a:t>
            </a:r>
            <a:r>
              <a:rPr lang="fi-FI" dirty="0" smtClean="0"/>
              <a:t>	</a:t>
            </a:r>
            <a:r>
              <a:rPr lang="fi-FI" dirty="0" smtClean="0"/>
              <a:t>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0.462</a:t>
            </a:r>
          </a:p>
          <a:p>
            <a:pPr lvl="1"/>
            <a:r>
              <a:rPr lang="fi-FI" i="1" dirty="0" err="1"/>
              <a:t>Syn</a:t>
            </a:r>
            <a:r>
              <a:rPr lang="fi-FI" i="1" dirty="0"/>
              <a:t> </a:t>
            </a:r>
            <a:r>
              <a:rPr lang="fi-FI" i="1" dirty="0" err="1"/>
              <a:t>coding</a:t>
            </a:r>
            <a:r>
              <a:rPr lang="fi-FI" i="1" dirty="0"/>
              <a:t>: </a:t>
            </a:r>
            <a:r>
              <a:rPr lang="fi-FI" i="1" dirty="0" smtClean="0"/>
              <a:t>			</a:t>
            </a:r>
            <a:r>
              <a:rPr lang="fi-FI" dirty="0" smtClean="0"/>
              <a:t>0</a:t>
            </a:r>
            <a:r>
              <a:rPr lang="fi-FI" dirty="0"/>
              <a:t>, </a:t>
            </a:r>
            <a:r>
              <a:rPr lang="fi-FI" dirty="0" smtClean="0"/>
              <a:t>		</a:t>
            </a:r>
            <a:r>
              <a:rPr lang="fi-FI" i="1" dirty="0" err="1" smtClean="0"/>
              <a:t>p</a:t>
            </a:r>
            <a:r>
              <a:rPr lang="fi-FI" i="1" dirty="0" err="1"/>
              <a:t>-value</a:t>
            </a:r>
            <a:r>
              <a:rPr lang="fi-FI" i="1" dirty="0"/>
              <a:t>: </a:t>
            </a:r>
            <a:r>
              <a:rPr lang="fi-FI" dirty="0"/>
              <a:t>0.470</a:t>
            </a:r>
            <a:endParaRPr lang="en-US" dirty="0" smtClean="0"/>
          </a:p>
          <a:p>
            <a:r>
              <a:rPr lang="en-US" b="1" dirty="0" smtClean="0"/>
              <a:t>Actual/Random Ratio for Passengers</a:t>
            </a:r>
            <a:endParaRPr lang="en-US" dirty="0" smtClean="0"/>
          </a:p>
          <a:p>
            <a:pPr lvl="1"/>
            <a:r>
              <a:rPr lang="en-US" i="1" dirty="0"/>
              <a:t>All coding:</a:t>
            </a:r>
            <a:r>
              <a:rPr lang="en-US" dirty="0"/>
              <a:t> </a:t>
            </a:r>
            <a:r>
              <a:rPr lang="en-US" dirty="0" smtClean="0"/>
              <a:t>			7.22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</a:t>
            </a:r>
            <a:r>
              <a:rPr lang="en-US" dirty="0"/>
              <a:t> 0</a:t>
            </a:r>
          </a:p>
          <a:p>
            <a:pPr lvl="1"/>
            <a:r>
              <a:rPr lang="en-US" i="1" dirty="0"/>
              <a:t>Common coding: </a:t>
            </a:r>
            <a:r>
              <a:rPr lang="en-US" i="1" dirty="0" smtClean="0"/>
              <a:t>	</a:t>
            </a:r>
            <a:r>
              <a:rPr lang="en-US" dirty="0" smtClean="0"/>
              <a:t>5.76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</a:t>
            </a:r>
            <a:r>
              <a:rPr lang="en-US" dirty="0"/>
              <a:t> 0</a:t>
            </a:r>
          </a:p>
          <a:p>
            <a:pPr lvl="1"/>
            <a:r>
              <a:rPr lang="en-US" i="1" dirty="0"/>
              <a:t>Rare coding</a:t>
            </a:r>
            <a:r>
              <a:rPr lang="en-US" i="1" dirty="0" smtClean="0"/>
              <a:t>:		</a:t>
            </a:r>
            <a:r>
              <a:rPr lang="en-US" dirty="0" smtClean="0"/>
              <a:t>7.38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</a:t>
            </a:r>
            <a:r>
              <a:rPr lang="en-US" dirty="0"/>
              <a:t> 0</a:t>
            </a:r>
          </a:p>
          <a:p>
            <a:pPr lvl="1"/>
            <a:r>
              <a:rPr lang="en-US" i="1" dirty="0" err="1"/>
              <a:t>Nonsyn</a:t>
            </a:r>
            <a:r>
              <a:rPr lang="en-US" i="1" dirty="0"/>
              <a:t> coding: </a:t>
            </a:r>
            <a:r>
              <a:rPr lang="en-US" i="1" dirty="0" smtClean="0"/>
              <a:t>		</a:t>
            </a:r>
            <a:r>
              <a:rPr lang="en-US" dirty="0" smtClean="0"/>
              <a:t>7.17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 </a:t>
            </a:r>
            <a:r>
              <a:rPr lang="en-US" dirty="0"/>
              <a:t>0</a:t>
            </a:r>
          </a:p>
          <a:p>
            <a:pPr lvl="1"/>
            <a:r>
              <a:rPr lang="en-US" i="1" dirty="0" err="1"/>
              <a:t>Syn</a:t>
            </a:r>
            <a:r>
              <a:rPr lang="en-US" i="1" dirty="0"/>
              <a:t> coding: </a:t>
            </a:r>
            <a:r>
              <a:rPr lang="en-US" i="1" dirty="0" smtClean="0"/>
              <a:t>			</a:t>
            </a:r>
            <a:r>
              <a:rPr lang="en-US" dirty="0" smtClean="0"/>
              <a:t>7.42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i="1" dirty="0" smtClean="0"/>
              <a:t>p</a:t>
            </a:r>
            <a:r>
              <a:rPr lang="en-US" i="1" dirty="0"/>
              <a:t>-value: </a:t>
            </a:r>
            <a:r>
              <a:rPr lang="en-US" dirty="0"/>
              <a:t>0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9EB0-98EF-B64D-B403-81D6C782F5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5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</TotalTime>
  <Words>123</Words>
  <Application>Microsoft Macintosh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1KG Cancer Variant Intersections: Grasso Exomes</vt:lpstr>
      <vt:lpstr>1KG Cancer Variant Intersections: Grasso Exomes</vt:lpstr>
      <vt:lpstr>Halaban Melanoma Variant Intersections (for Comparison)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1KG Cancer Variant Intersections: Grasso Exomes</dc:title>
  <dc:creator>Lucas Lochovsky</dc:creator>
  <cp:lastModifiedBy>Lucas Lochovsky</cp:lastModifiedBy>
  <cp:revision>27</cp:revision>
  <dcterms:created xsi:type="dcterms:W3CDTF">2013-05-21T22:24:58Z</dcterms:created>
  <dcterms:modified xsi:type="dcterms:W3CDTF">2013-05-22T20:35:01Z</dcterms:modified>
</cp:coreProperties>
</file>