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_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_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'DAF Significance'!$J$1:$J$5</c:f>
              <c:numCache>
                <c:formatCode>General</c:formatCode>
                <c:ptCount val="5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</c:numCache>
            </c:numRef>
          </c:cat>
          <c:val>
            <c:numRef>
              <c:f>'DAF Significance'!$K$1:$K$5</c:f>
              <c:numCache>
                <c:formatCode>General</c:formatCode>
                <c:ptCount val="5"/>
                <c:pt idx="0">
                  <c:v>94.0</c:v>
                </c:pt>
                <c:pt idx="1">
                  <c:v>94.0</c:v>
                </c:pt>
                <c:pt idx="2">
                  <c:v>88.0</c:v>
                </c:pt>
                <c:pt idx="3">
                  <c:v>87.0</c:v>
                </c:pt>
                <c:pt idx="4">
                  <c:v>86.0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4162568"/>
        <c:axId val="-2094159464"/>
      </c:barChart>
      <c:catAx>
        <c:axId val="-209416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94159464"/>
        <c:crosses val="autoZero"/>
        <c:auto val="1"/>
        <c:lblAlgn val="ctr"/>
        <c:lblOffset val="100"/>
        <c:noMultiLvlLbl val="0"/>
      </c:catAx>
      <c:valAx>
        <c:axId val="-2094159464"/>
        <c:scaling>
          <c:orientation val="minMax"/>
          <c:max val="10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9416256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Root Mean Square Differences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'Root mean square differences'!$G$1:$G$17</c:f>
              <c:numCache>
                <c:formatCode>0.0000</c:formatCode>
                <c:ptCount val="17"/>
                <c:pt idx="0">
                  <c:v>0.001</c:v>
                </c:pt>
                <c:pt idx="1">
                  <c:v>0.0025</c:v>
                </c:pt>
                <c:pt idx="2">
                  <c:v>0.005</c:v>
                </c:pt>
                <c:pt idx="3">
                  <c:v>0.0075</c:v>
                </c:pt>
                <c:pt idx="4">
                  <c:v>0.01</c:v>
                </c:pt>
                <c:pt idx="5">
                  <c:v>0.0125</c:v>
                </c:pt>
                <c:pt idx="6">
                  <c:v>0.015</c:v>
                </c:pt>
                <c:pt idx="7">
                  <c:v>0.0175</c:v>
                </c:pt>
                <c:pt idx="8">
                  <c:v>0.02</c:v>
                </c:pt>
                <c:pt idx="9">
                  <c:v>0.03</c:v>
                </c:pt>
                <c:pt idx="10">
                  <c:v>0.04</c:v>
                </c:pt>
                <c:pt idx="11">
                  <c:v>0.05</c:v>
                </c:pt>
                <c:pt idx="12" formatCode="General">
                  <c:v>0.1</c:v>
                </c:pt>
                <c:pt idx="13" formatCode="General">
                  <c:v>0.2</c:v>
                </c:pt>
                <c:pt idx="14" formatCode="General">
                  <c:v>0.3</c:v>
                </c:pt>
                <c:pt idx="15" formatCode="General">
                  <c:v>0.4</c:v>
                </c:pt>
                <c:pt idx="16" formatCode="General">
                  <c:v>0.5</c:v>
                </c:pt>
              </c:numCache>
            </c:numRef>
          </c:cat>
          <c:val>
            <c:numRef>
              <c:f>'Root mean square differences'!$H$1:$H$17</c:f>
              <c:numCache>
                <c:formatCode>General</c:formatCode>
                <c:ptCount val="17"/>
                <c:pt idx="0">
                  <c:v>0.0183172980560943</c:v>
                </c:pt>
                <c:pt idx="1">
                  <c:v>0.0204201653668865</c:v>
                </c:pt>
                <c:pt idx="2">
                  <c:v>0.0216260579606438</c:v>
                </c:pt>
                <c:pt idx="3">
                  <c:v>0.0212681209785256</c:v>
                </c:pt>
                <c:pt idx="4">
                  <c:v>0.0218161151853995</c:v>
                </c:pt>
                <c:pt idx="5">
                  <c:v>0.0217128679003043</c:v>
                </c:pt>
                <c:pt idx="6">
                  <c:v>0.0211056502064125</c:v>
                </c:pt>
                <c:pt idx="7">
                  <c:v>0.0208515778289241</c:v>
                </c:pt>
                <c:pt idx="8">
                  <c:v>0.0205074320244366</c:v>
                </c:pt>
                <c:pt idx="9">
                  <c:v>0.0199591182765277</c:v>
                </c:pt>
                <c:pt idx="10">
                  <c:v>0.0193083170677577</c:v>
                </c:pt>
                <c:pt idx="11">
                  <c:v>0.0184340227488192</c:v>
                </c:pt>
                <c:pt idx="12">
                  <c:v>0.0166882992727638</c:v>
                </c:pt>
                <c:pt idx="13">
                  <c:v>0.0129474026942034</c:v>
                </c:pt>
                <c:pt idx="14">
                  <c:v>0.0100506737622157</c:v>
                </c:pt>
                <c:pt idx="15">
                  <c:v>0.00787488713440765</c:v>
                </c:pt>
                <c:pt idx="16">
                  <c:v>0.00697801728444889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0126136"/>
        <c:axId val="-2096974568"/>
      </c:barChart>
      <c:catAx>
        <c:axId val="-2110126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DAF Cutoff (x)</a:t>
                </a:r>
              </a:p>
            </c:rich>
          </c:tx>
          <c:layout/>
          <c:overlay val="0"/>
        </c:title>
        <c:numFmt formatCode="0.0000" sourceLinked="1"/>
        <c:majorTickMark val="out"/>
        <c:minorTickMark val="none"/>
        <c:tickLblPos val="nextTo"/>
        <c:crossAx val="-2096974568"/>
        <c:crosses val="autoZero"/>
        <c:auto val="1"/>
        <c:lblAlgn val="ctr"/>
        <c:lblOffset val="100"/>
        <c:noMultiLvlLbl val="0"/>
      </c:catAx>
      <c:valAx>
        <c:axId val="-20969745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RMS Between rare/total</a:t>
                </a:r>
                <a:r>
                  <a:rPr lang="en-US" baseline="0"/>
                  <a:t> SNP at DAF=x and whole genome rare/total SNP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10126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0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0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7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9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7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1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5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4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0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0B04-E4C9-8F45-BF1F-3627598CB319}" type="datetimeFigureOut">
              <a:rPr lang="en-US" smtClean="0"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DCDD-6EE8-BE4F-82C6-80908A08B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3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927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4836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2</cp:revision>
  <dcterms:created xsi:type="dcterms:W3CDTF">2013-05-15T18:25:44Z</dcterms:created>
  <dcterms:modified xsi:type="dcterms:W3CDTF">2013-05-15T19:07:11Z</dcterms:modified>
</cp:coreProperties>
</file>