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ucasl:Documents:Academics:Research:Projects:Cancer:data:fig:daf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Top 100 Consistency</a:t>
            </a:r>
            <a:r>
              <a:rPr lang="en-US" baseline="0"/>
              <a:t> Graph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'Top 100 score 2'!$A$3:$A$12</c:f>
              <c:numCache>
                <c:formatCode>0.000</c:formatCode>
                <c:ptCount val="10"/>
                <c:pt idx="0">
                  <c:v>0.001</c:v>
                </c:pt>
                <c:pt idx="1">
                  <c:v>0.002</c:v>
                </c:pt>
                <c:pt idx="2">
                  <c:v>0.003</c:v>
                </c:pt>
                <c:pt idx="3">
                  <c:v>0.004</c:v>
                </c:pt>
                <c:pt idx="4">
                  <c:v>0.005</c:v>
                </c:pt>
                <c:pt idx="5">
                  <c:v>0.006</c:v>
                </c:pt>
                <c:pt idx="6">
                  <c:v>0.007</c:v>
                </c:pt>
                <c:pt idx="7">
                  <c:v>0.008</c:v>
                </c:pt>
                <c:pt idx="8">
                  <c:v>0.009</c:v>
                </c:pt>
                <c:pt idx="9">
                  <c:v>0.01</c:v>
                </c:pt>
              </c:numCache>
            </c:numRef>
          </c:cat>
          <c:val>
            <c:numRef>
              <c:f>'Top 100 score 2'!$B$3:$B$12</c:f>
              <c:numCache>
                <c:formatCode>General</c:formatCode>
                <c:ptCount val="10"/>
                <c:pt idx="0">
                  <c:v>64.0</c:v>
                </c:pt>
                <c:pt idx="1">
                  <c:v>71.0</c:v>
                </c:pt>
                <c:pt idx="2">
                  <c:v>77.0</c:v>
                </c:pt>
                <c:pt idx="3">
                  <c:v>82.0</c:v>
                </c:pt>
                <c:pt idx="4">
                  <c:v>100.0</c:v>
                </c:pt>
                <c:pt idx="5">
                  <c:v>87.0</c:v>
                </c:pt>
                <c:pt idx="6">
                  <c:v>84.0</c:v>
                </c:pt>
                <c:pt idx="7">
                  <c:v>78.0</c:v>
                </c:pt>
                <c:pt idx="8">
                  <c:v>76.0</c:v>
                </c:pt>
                <c:pt idx="9">
                  <c:v>64.0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2626456"/>
        <c:axId val="2122536168"/>
      </c:lineChart>
      <c:catAx>
        <c:axId val="2122626456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DAF Cutoff</a:t>
                </a:r>
              </a:p>
            </c:rich>
          </c:tx>
          <c:layout/>
          <c:overlay val="0"/>
        </c:title>
        <c:numFmt formatCode="0.000" sourceLinked="1"/>
        <c:majorTickMark val="out"/>
        <c:minorTickMark val="none"/>
        <c:tickLblPos val="nextTo"/>
        <c:crossAx val="2122536168"/>
        <c:crosses val="autoZero"/>
        <c:auto val="1"/>
        <c:lblAlgn val="ctr"/>
        <c:lblOffset val="100"/>
        <c:noMultiLvlLbl val="0"/>
      </c:catAx>
      <c:valAx>
        <c:axId val="2122536168"/>
        <c:scaling>
          <c:orientation val="minMax"/>
          <c:max val="1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 b="1" i="0" baseline="0">
                    <a:effectLst/>
                  </a:rPr>
                  <a:t>Number of top 100 members at </a:t>
                </a:r>
                <a:r>
                  <a:rPr lang="en-US" sz="1000" b="1" i="1" baseline="0">
                    <a:effectLst/>
                  </a:rPr>
                  <a:t>x</a:t>
                </a:r>
                <a:r>
                  <a:rPr lang="en-US" sz="1000" b="1" i="0" baseline="0">
                    <a:effectLst/>
                  </a:rPr>
                  <a:t> common to DAF=0.005 top 100</a:t>
                </a:r>
                <a:endParaRPr lang="en-US" sz="100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2626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9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4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8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0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0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7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9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1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2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719D-6B29-9F48-B02C-80D773D31726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FD112-892A-9D40-9DB3-3F1EB65B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4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86657" y="515257"/>
          <a:ext cx="8570686" cy="5827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895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1</cp:revision>
  <dcterms:created xsi:type="dcterms:W3CDTF">2013-05-02T00:15:53Z</dcterms:created>
  <dcterms:modified xsi:type="dcterms:W3CDTF">2013-05-02T00:16:16Z</dcterms:modified>
</cp:coreProperties>
</file>