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ucasl:Documents:Academics:Research:Projects:Cancer:data:fig:daf_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The Top 100 Consistency Graph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cat>
            <c:numRef>
              <c:f>'Top 100 score'!$A$3:$A$23</c:f>
              <c:numCache>
                <c:formatCode>0.0000</c:formatCode>
                <c:ptCount val="21"/>
                <c:pt idx="0">
                  <c:v>0.001</c:v>
                </c:pt>
                <c:pt idx="1">
                  <c:v>0.0025</c:v>
                </c:pt>
                <c:pt idx="2">
                  <c:v>0.005</c:v>
                </c:pt>
                <c:pt idx="3">
                  <c:v>0.0075</c:v>
                </c:pt>
                <c:pt idx="4">
                  <c:v>0.01</c:v>
                </c:pt>
                <c:pt idx="5">
                  <c:v>0.0125</c:v>
                </c:pt>
                <c:pt idx="6">
                  <c:v>0.015</c:v>
                </c:pt>
                <c:pt idx="7">
                  <c:v>0.0175</c:v>
                </c:pt>
                <c:pt idx="8">
                  <c:v>0.02</c:v>
                </c:pt>
                <c:pt idx="9">
                  <c:v>0.0225</c:v>
                </c:pt>
                <c:pt idx="10">
                  <c:v>0.025</c:v>
                </c:pt>
                <c:pt idx="11">
                  <c:v>0.0275</c:v>
                </c:pt>
                <c:pt idx="12">
                  <c:v>0.03</c:v>
                </c:pt>
                <c:pt idx="13">
                  <c:v>0.0325</c:v>
                </c:pt>
                <c:pt idx="14">
                  <c:v>0.035</c:v>
                </c:pt>
                <c:pt idx="15">
                  <c:v>0.0375</c:v>
                </c:pt>
                <c:pt idx="16">
                  <c:v>0.04</c:v>
                </c:pt>
                <c:pt idx="17">
                  <c:v>0.0425</c:v>
                </c:pt>
                <c:pt idx="18">
                  <c:v>0.045</c:v>
                </c:pt>
                <c:pt idx="19">
                  <c:v>0.0475</c:v>
                </c:pt>
                <c:pt idx="20">
                  <c:v>0.05</c:v>
                </c:pt>
              </c:numCache>
            </c:numRef>
          </c:cat>
          <c:val>
            <c:numRef>
              <c:f>'Top 100 score'!$B$3:$B$23</c:f>
              <c:numCache>
                <c:formatCode>General</c:formatCode>
                <c:ptCount val="21"/>
                <c:pt idx="0">
                  <c:v>64.0</c:v>
                </c:pt>
                <c:pt idx="1">
                  <c:v>74.0</c:v>
                </c:pt>
                <c:pt idx="2">
                  <c:v>100.0</c:v>
                </c:pt>
                <c:pt idx="3">
                  <c:v>81.0</c:v>
                </c:pt>
                <c:pt idx="4">
                  <c:v>64.0</c:v>
                </c:pt>
                <c:pt idx="5">
                  <c:v>68.0</c:v>
                </c:pt>
                <c:pt idx="6">
                  <c:v>65.0</c:v>
                </c:pt>
                <c:pt idx="7">
                  <c:v>65.0</c:v>
                </c:pt>
                <c:pt idx="8">
                  <c:v>65.0</c:v>
                </c:pt>
                <c:pt idx="9">
                  <c:v>56.0</c:v>
                </c:pt>
                <c:pt idx="10">
                  <c:v>59.0</c:v>
                </c:pt>
                <c:pt idx="11">
                  <c:v>56.0</c:v>
                </c:pt>
                <c:pt idx="12">
                  <c:v>55.0</c:v>
                </c:pt>
                <c:pt idx="13">
                  <c:v>57.0</c:v>
                </c:pt>
                <c:pt idx="14">
                  <c:v>54.0</c:v>
                </c:pt>
                <c:pt idx="15">
                  <c:v>54.0</c:v>
                </c:pt>
                <c:pt idx="16">
                  <c:v>52.0</c:v>
                </c:pt>
                <c:pt idx="17">
                  <c:v>52.0</c:v>
                </c:pt>
                <c:pt idx="18">
                  <c:v>53.0</c:v>
                </c:pt>
                <c:pt idx="19">
                  <c:v>51.0</c:v>
                </c:pt>
                <c:pt idx="20">
                  <c:v>53.0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0408440"/>
        <c:axId val="-2144380072"/>
      </c:lineChart>
      <c:catAx>
        <c:axId val="-2140408440"/>
        <c:scaling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DAF Cutoff</a:t>
                </a:r>
              </a:p>
            </c:rich>
          </c:tx>
          <c:layout/>
          <c:overlay val="0"/>
        </c:title>
        <c:numFmt formatCode="0.0000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-2144380072"/>
        <c:crosses val="autoZero"/>
        <c:auto val="1"/>
        <c:lblAlgn val="ctr"/>
        <c:lblOffset val="100"/>
        <c:noMultiLvlLbl val="0"/>
      </c:catAx>
      <c:valAx>
        <c:axId val="-2144380072"/>
        <c:scaling>
          <c:orientation val="minMax"/>
          <c:max val="10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</a:t>
                </a:r>
                <a:r>
                  <a:rPr lang="en-US" baseline="0"/>
                  <a:t> of top 100 members common to DAF=0.005 top 100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40408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35BA9-D664-8140-9C22-768C5A8C1356}" type="datetimeFigureOut">
              <a:rPr lang="en-US" smtClean="0"/>
              <a:t>5/1/13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A7ED6-A709-1B4D-910A-7BEC582E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013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967ED-73D6-3042-BA7A-9A53BDA860A2}" type="datetimeFigureOut">
              <a:rPr lang="en-US" smtClean="0"/>
              <a:t>5/1/13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006D9-2217-674C-AFD4-82000F802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868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D617-37AD-8F4F-9ACA-B3836F30A32E}" type="datetime1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0AEE-EE95-8541-BCF2-A2B5723AA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953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F8D6C-FAB5-3B48-86D4-395964E68BC7}" type="datetime1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0AEE-EE95-8541-BCF2-A2B5723AA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4B6E-B35F-A349-B972-8C7329398981}" type="datetime1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0AEE-EE95-8541-BCF2-A2B5723AA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8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1B00-5FB8-7C4E-AE55-6D2973F0924B}" type="datetime1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0AEE-EE95-8541-BCF2-A2B5723AA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17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82ADC-0578-A947-A69C-65737D33BFA6}" type="datetime1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0AEE-EE95-8541-BCF2-A2B5723AA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8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2BAC-40C0-7540-AF16-658A8697BB9F}" type="datetime1">
              <a:rPr lang="en-US" smtClean="0"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0AEE-EE95-8541-BCF2-A2B5723AA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267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DCB1-D8D6-DF4C-AC06-CE6980C53AB3}" type="datetime1">
              <a:rPr lang="en-US" smtClean="0"/>
              <a:t>5/1/13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0AEE-EE95-8541-BCF2-A2B5723AA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99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8010-FA66-A24C-B977-92669B64B80C}" type="datetime1">
              <a:rPr lang="en-US" smtClean="0"/>
              <a:t>5/1/13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0AEE-EE95-8541-BCF2-A2B5723AA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4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EAB9-1D7A-5C49-9864-3DBF362D5BD5}" type="datetime1">
              <a:rPr lang="en-US" smtClean="0"/>
              <a:t>5/1/13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0AEE-EE95-8541-BCF2-A2B5723AA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695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4527-D510-094F-B76C-56FF0EB4E048}" type="datetime1">
              <a:rPr lang="en-US" smtClean="0"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0AEE-EE95-8541-BCF2-A2B5723AA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955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81AE1-E625-2F4F-BDB3-E7DA182137E7}" type="datetime1">
              <a:rPr lang="en-US" smtClean="0"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0AEE-EE95-8541-BCF2-A2B5723AA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7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EAADE-D67D-DA4E-BF6B-0992DFF1A8E9}" type="datetime1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90AEE-EE95-8541-BCF2-A2B5723AA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6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286657" y="515257"/>
          <a:ext cx="8570686" cy="5827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0AEE-EE95-8541-BCF2-A2B5723AAB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247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20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1</cp:revision>
  <dcterms:created xsi:type="dcterms:W3CDTF">2013-05-01T20:40:07Z</dcterms:created>
  <dcterms:modified xsi:type="dcterms:W3CDTF">2013-05-01T21:45:33Z</dcterms:modified>
</cp:coreProperties>
</file>