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Varying DAF Cutoffs for FIG:</a:t>
            </a:r>
            <a:r>
              <a:rPr lang="en-US" baseline="0"/>
              <a:t> An </a:t>
            </a:r>
            <a:r>
              <a:rPr lang="en-US" i="1" baseline="0"/>
              <a:t>In Silico </a:t>
            </a:r>
            <a:r>
              <a:rPr lang="en-US" i="0" baseline="0"/>
              <a:t>Experiment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'Cor Table'!$A$3:$A$11</c:f>
              <c:numCache>
                <c:formatCode>0.000</c:formatCode>
                <c:ptCount val="9"/>
                <c:pt idx="0">
                  <c:v>0.002</c:v>
                </c:pt>
                <c:pt idx="1">
                  <c:v>0.003</c:v>
                </c:pt>
                <c:pt idx="2">
                  <c:v>0.004</c:v>
                </c:pt>
                <c:pt idx="3">
                  <c:v>0.005</c:v>
                </c:pt>
                <c:pt idx="4">
                  <c:v>0.006</c:v>
                </c:pt>
                <c:pt idx="5">
                  <c:v>0.007</c:v>
                </c:pt>
                <c:pt idx="6">
                  <c:v>0.008</c:v>
                </c:pt>
                <c:pt idx="7">
                  <c:v>0.009</c:v>
                </c:pt>
                <c:pt idx="8">
                  <c:v>0.01</c:v>
                </c:pt>
              </c:numCache>
            </c:numRef>
          </c:cat>
          <c:val>
            <c:numRef>
              <c:f>'Cor Table'!$B$3:$B$11</c:f>
              <c:numCache>
                <c:formatCode>0.000</c:formatCode>
                <c:ptCount val="9"/>
                <c:pt idx="0">
                  <c:v>0.9454036</c:v>
                </c:pt>
                <c:pt idx="1">
                  <c:v>0.9799627</c:v>
                </c:pt>
                <c:pt idx="2">
                  <c:v>0.9862751</c:v>
                </c:pt>
                <c:pt idx="3">
                  <c:v>0.9801283</c:v>
                </c:pt>
                <c:pt idx="4">
                  <c:v>0.9840929</c:v>
                </c:pt>
                <c:pt idx="5">
                  <c:v>0.9895246</c:v>
                </c:pt>
                <c:pt idx="6">
                  <c:v>0.991292</c:v>
                </c:pt>
                <c:pt idx="7">
                  <c:v>0.98753</c:v>
                </c:pt>
                <c:pt idx="8">
                  <c:v>0.7661689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674072"/>
        <c:axId val="2127676552"/>
      </c:lineChart>
      <c:catAx>
        <c:axId val="2127674072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DAF Cutoff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2127676552"/>
        <c:crosses val="autoZero"/>
        <c:auto val="1"/>
        <c:lblAlgn val="ctr"/>
        <c:lblOffset val="100"/>
        <c:noMultiLvlLbl val="0"/>
      </c:catAx>
      <c:valAx>
        <c:axId val="2127676552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Pearson</a:t>
                </a:r>
                <a:r>
                  <a:rPr lang="en-US" baseline="0"/>
                  <a:t> correlation between ranks of DAF </a:t>
                </a:r>
                <a:r>
                  <a:rPr lang="en-US" i="1" baseline="0"/>
                  <a:t>x</a:t>
                </a:r>
                <a:r>
                  <a:rPr lang="en-US" baseline="0"/>
                  <a:t> and DAF </a:t>
                </a:r>
                <a:r>
                  <a:rPr lang="en-US" i="1" baseline="0"/>
                  <a:t>x</a:t>
                </a:r>
                <a:r>
                  <a:rPr lang="en-US" baseline="0"/>
                  <a:t>-0.001</a:t>
                </a:r>
                <a:endParaRPr lang="en-US"/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2127674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7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0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7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2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4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3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0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021E-4274-2048-813E-5A6A4C312956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8D07-19B4-F54A-ABDD-03EEF4A8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2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5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crosoft ExcelScreenSnapz00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</cp:revision>
  <dcterms:created xsi:type="dcterms:W3CDTF">2013-05-01T01:54:47Z</dcterms:created>
  <dcterms:modified xsi:type="dcterms:W3CDTF">2013-05-01T02:00:15Z</dcterms:modified>
</cp:coreProperties>
</file>