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6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12" autoAdjust="0"/>
  </p:normalViewPr>
  <p:slideViewPr>
    <p:cSldViewPr snapToGrid="0" snapToObjects="1">
      <p:cViewPr>
        <p:scale>
          <a:sx n="85" d="100"/>
          <a:sy n="85" d="100"/>
        </p:scale>
        <p:origin x="-88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4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8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7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8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6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2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0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3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2F74-D523-EB43-9E7D-369AA3303B8C}" type="datetimeFigureOut">
              <a:rPr lang="en-US" smtClean="0"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97C1-5551-6F48-89F6-8496C175D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3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FunSeq</a:t>
            </a:r>
            <a:r>
              <a:rPr lang="en-US" dirty="0" smtClean="0"/>
              <a:t> v1</a:t>
            </a:r>
          </a:p>
          <a:p>
            <a:endParaRPr lang="en-US" dirty="0"/>
          </a:p>
          <a:p>
            <a:r>
              <a:rPr lang="en-US" sz="2400" dirty="0" smtClean="0"/>
              <a:t>April 22,2013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4165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02775" y="135072"/>
            <a:ext cx="4114800" cy="1037297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华文楷体"/>
                <a:ea typeface="华文楷体"/>
                <a:cs typeface="华文楷体"/>
              </a:rPr>
              <a:t>FunSeq</a:t>
            </a:r>
            <a:endParaRPr lang="en-US" sz="4000" dirty="0">
              <a:latin typeface="华文楷体"/>
              <a:ea typeface="华文楷体"/>
              <a:cs typeface="华文楷体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60836" y="973077"/>
            <a:ext cx="2218841" cy="494437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12026" y="1034852"/>
            <a:ext cx="196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(Bed , </a:t>
            </a:r>
            <a:r>
              <a:rPr lang="en-US" dirty="0" err="1" smtClean="0"/>
              <a:t>Vcf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91188" y="1467514"/>
            <a:ext cx="0" cy="360821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481767" y="1855074"/>
            <a:ext cx="2218841" cy="494437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19036" y="1910903"/>
            <a:ext cx="196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1KG Filter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844597" y="2349511"/>
            <a:ext cx="739613" cy="51045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7233" y="2365524"/>
            <a:ext cx="697749" cy="48048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Diamond 22"/>
          <p:cNvSpPr/>
          <p:nvPr/>
        </p:nvSpPr>
        <p:spPr>
          <a:xfrm>
            <a:off x="2707267" y="2873918"/>
            <a:ext cx="1744372" cy="5443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iamond 24"/>
          <p:cNvSpPr/>
          <p:nvPr/>
        </p:nvSpPr>
        <p:spPr>
          <a:xfrm>
            <a:off x="4716785" y="2859961"/>
            <a:ext cx="1744372" cy="544314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18068" y="2940475"/>
            <a:ext cx="1296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Non-Coding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83192" y="2932467"/>
            <a:ext cx="83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Coding</a:t>
            </a:r>
            <a:endParaRPr lang="en-US" dirty="0"/>
          </a:p>
        </p:txBody>
      </p:sp>
      <p:cxnSp>
        <p:nvCxnSpPr>
          <p:cNvPr id="36" name="Straight Connector 35"/>
          <p:cNvCxnSpPr>
            <a:stCxn id="23" idx="2"/>
          </p:cNvCxnSpPr>
          <p:nvPr/>
        </p:nvCxnSpPr>
        <p:spPr>
          <a:xfrm>
            <a:off x="3579453" y="3418232"/>
            <a:ext cx="0" cy="2653344"/>
          </a:xfrm>
          <a:prstGeom prst="line">
            <a:avLst/>
          </a:prstGeom>
          <a:ln w="127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944259" y="3539487"/>
            <a:ext cx="1283875" cy="383289"/>
            <a:chOff x="2135111" y="3539487"/>
            <a:chExt cx="1283875" cy="383289"/>
          </a:xfrm>
        </p:grpSpPr>
        <p:sp>
          <p:nvSpPr>
            <p:cNvPr id="38" name="Rounded Rectangle 37"/>
            <p:cNvSpPr/>
            <p:nvPr/>
          </p:nvSpPr>
          <p:spPr>
            <a:xfrm>
              <a:off x="2135111" y="3567909"/>
              <a:ext cx="1283859" cy="354867"/>
            </a:xfrm>
            <a:prstGeom prst="roundRect">
              <a:avLst/>
            </a:prstGeom>
            <a:noFill/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76977" y="3539487"/>
              <a:ext cx="1242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Annotation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44260" y="4470415"/>
            <a:ext cx="1283859" cy="383289"/>
            <a:chOff x="2135111" y="3539487"/>
            <a:chExt cx="1283859" cy="383289"/>
          </a:xfrm>
        </p:grpSpPr>
        <p:sp>
          <p:nvSpPr>
            <p:cNvPr id="42" name="Rounded Rectangle 41"/>
            <p:cNvSpPr/>
            <p:nvPr/>
          </p:nvSpPr>
          <p:spPr>
            <a:xfrm>
              <a:off x="2135111" y="3567909"/>
              <a:ext cx="1283859" cy="354867"/>
            </a:xfrm>
            <a:prstGeom prst="roundRect">
              <a:avLst/>
            </a:prstGeom>
            <a:noFill/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76977" y="3539487"/>
              <a:ext cx="10178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Sensitive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576912" y="4927119"/>
            <a:ext cx="1658691" cy="383289"/>
            <a:chOff x="2135111" y="3539487"/>
            <a:chExt cx="1336892" cy="383289"/>
          </a:xfrm>
        </p:grpSpPr>
        <p:sp>
          <p:nvSpPr>
            <p:cNvPr id="45" name="Rounded Rectangle 44"/>
            <p:cNvSpPr/>
            <p:nvPr/>
          </p:nvSpPr>
          <p:spPr>
            <a:xfrm>
              <a:off x="2135111" y="3567909"/>
              <a:ext cx="1330858" cy="354867"/>
            </a:xfrm>
            <a:prstGeom prst="roundRect">
              <a:avLst/>
            </a:prstGeom>
            <a:noFill/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76977" y="3539487"/>
              <a:ext cx="1295026" cy="383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Ultra-sensitive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937250" y="5405206"/>
            <a:ext cx="1342710" cy="383289"/>
            <a:chOff x="2135111" y="3539487"/>
            <a:chExt cx="1342710" cy="383289"/>
          </a:xfrm>
        </p:grpSpPr>
        <p:sp>
          <p:nvSpPr>
            <p:cNvPr id="49" name="Rounded Rectangle 48"/>
            <p:cNvSpPr/>
            <p:nvPr/>
          </p:nvSpPr>
          <p:spPr>
            <a:xfrm>
              <a:off x="2135111" y="3567909"/>
              <a:ext cx="1283859" cy="354867"/>
            </a:xfrm>
            <a:prstGeom prst="roundRect">
              <a:avLst/>
            </a:prstGeom>
            <a:noFill/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76977" y="3539487"/>
              <a:ext cx="1300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Target gene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930256" y="5862225"/>
            <a:ext cx="1283859" cy="383289"/>
            <a:chOff x="2135111" y="3539487"/>
            <a:chExt cx="1283859" cy="383289"/>
          </a:xfrm>
        </p:grpSpPr>
        <p:sp>
          <p:nvSpPr>
            <p:cNvPr id="52" name="Rounded Rectangle 51"/>
            <p:cNvSpPr/>
            <p:nvPr/>
          </p:nvSpPr>
          <p:spPr>
            <a:xfrm>
              <a:off x="2135111" y="3567909"/>
              <a:ext cx="1283859" cy="354867"/>
            </a:xfrm>
            <a:prstGeom prst="roundRect">
              <a:avLst/>
            </a:prstGeom>
            <a:noFill/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76977" y="3539487"/>
              <a:ext cx="5710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Hub</a:t>
              </a:r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76913" y="4002212"/>
            <a:ext cx="1658691" cy="369333"/>
            <a:chOff x="1760279" y="3539487"/>
            <a:chExt cx="1658691" cy="369333"/>
          </a:xfrm>
        </p:grpSpPr>
        <p:sp>
          <p:nvSpPr>
            <p:cNvPr id="55" name="Rounded Rectangle 54"/>
            <p:cNvSpPr/>
            <p:nvPr/>
          </p:nvSpPr>
          <p:spPr>
            <a:xfrm>
              <a:off x="1760279" y="3567910"/>
              <a:ext cx="1658691" cy="34091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842057" y="3539487"/>
              <a:ext cx="1574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Motif Breaking</a:t>
              </a:r>
              <a:endParaRPr lang="en-US" dirty="0"/>
            </a:p>
          </p:txBody>
        </p:sp>
      </p:grpSp>
      <p:cxnSp>
        <p:nvCxnSpPr>
          <p:cNvPr id="58" name="Straight Arrow Connector 57"/>
          <p:cNvCxnSpPr/>
          <p:nvPr/>
        </p:nvCxnSpPr>
        <p:spPr>
          <a:xfrm flipH="1">
            <a:off x="3279961" y="6071576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3278857" y="5609878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278857" y="5135349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3292812" y="4214204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3278857" y="3753630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585658" y="3432191"/>
            <a:ext cx="6981" cy="2217697"/>
          </a:xfrm>
          <a:prstGeom prst="line">
            <a:avLst/>
          </a:prstGeom>
          <a:ln w="127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593739" y="5135349"/>
            <a:ext cx="291387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593739" y="4674778"/>
            <a:ext cx="27743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593739" y="4214204"/>
            <a:ext cx="291387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016271" y="365270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VAT</a:t>
            </a:r>
            <a:endParaRPr lang="en-US" dirty="0"/>
          </a:p>
        </p:txBody>
      </p:sp>
      <p:sp>
        <p:nvSpPr>
          <p:cNvPr id="94" name="Rounded Rectangle 93"/>
          <p:cNvSpPr/>
          <p:nvPr/>
        </p:nvSpPr>
        <p:spPr>
          <a:xfrm>
            <a:off x="5938455" y="4024491"/>
            <a:ext cx="1803887" cy="340910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5924501" y="3996068"/>
            <a:ext cx="1828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Non-synonymous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5938456" y="4527259"/>
            <a:ext cx="1274374" cy="354867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5952412" y="4498837"/>
            <a:ext cx="50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LoF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5928971" y="4987858"/>
            <a:ext cx="1283859" cy="354867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970837" y="4959436"/>
            <a:ext cx="104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100" name="Rounded Rectangle 99"/>
          <p:cNvSpPr/>
          <p:nvPr/>
        </p:nvSpPr>
        <p:spPr>
          <a:xfrm>
            <a:off x="5946560" y="5458834"/>
            <a:ext cx="1283859" cy="354867"/>
          </a:xfrm>
          <a:prstGeom prst="roundRect">
            <a:avLst/>
          </a:prstGeom>
          <a:noFill/>
          <a:ln w="127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5988426" y="5430412"/>
            <a:ext cx="57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Hub</a:t>
            </a:r>
            <a:endParaRPr lang="en-US" dirty="0"/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5591250" y="5635931"/>
            <a:ext cx="291387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8353" y="43777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3279961" y="4663617"/>
            <a:ext cx="299492" cy="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3453761" y="3053311"/>
            <a:ext cx="233547" cy="233547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20762" y="3497922"/>
            <a:ext cx="301660" cy="369332"/>
            <a:chOff x="1093379" y="3497922"/>
            <a:chExt cx="301660" cy="369332"/>
          </a:xfrm>
        </p:grpSpPr>
        <p:sp>
          <p:nvSpPr>
            <p:cNvPr id="73" name="Oval 72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93379" y="349792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220762" y="4470415"/>
            <a:ext cx="301660" cy="369332"/>
            <a:chOff x="1093379" y="3497922"/>
            <a:chExt cx="301660" cy="369332"/>
          </a:xfrm>
        </p:grpSpPr>
        <p:sp>
          <p:nvSpPr>
            <p:cNvPr id="81" name="Oval 80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093379" y="349792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220762" y="5430412"/>
            <a:ext cx="301660" cy="369332"/>
            <a:chOff x="1093379" y="3497922"/>
            <a:chExt cx="301660" cy="369332"/>
          </a:xfrm>
        </p:grpSpPr>
        <p:sp>
          <p:nvSpPr>
            <p:cNvPr id="84" name="Oval 83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093379" y="349792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220762" y="5904016"/>
            <a:ext cx="301660" cy="369332"/>
            <a:chOff x="1093379" y="3497922"/>
            <a:chExt cx="301660" cy="369332"/>
          </a:xfrm>
        </p:grpSpPr>
        <p:sp>
          <p:nvSpPr>
            <p:cNvPr id="87" name="Oval 86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093379" y="349792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423879" y="4950683"/>
            <a:ext cx="301660" cy="369332"/>
            <a:chOff x="1093379" y="3497922"/>
            <a:chExt cx="301660" cy="369332"/>
          </a:xfrm>
        </p:grpSpPr>
        <p:sp>
          <p:nvSpPr>
            <p:cNvPr id="90" name="Oval 89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93379" y="349792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180353" y="3361563"/>
            <a:ext cx="353378" cy="2971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190880" y="2977290"/>
            <a:ext cx="56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689284" y="3494664"/>
            <a:ext cx="301660" cy="369332"/>
            <a:chOff x="1078438" y="3495099"/>
            <a:chExt cx="301660" cy="369332"/>
          </a:xfrm>
        </p:grpSpPr>
        <p:sp>
          <p:nvSpPr>
            <p:cNvPr id="107" name="Oval 106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078438" y="349509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89284" y="5442714"/>
            <a:ext cx="301660" cy="369332"/>
            <a:chOff x="1078438" y="3495718"/>
            <a:chExt cx="301660" cy="369332"/>
          </a:xfrm>
        </p:grpSpPr>
        <p:sp>
          <p:nvSpPr>
            <p:cNvPr id="113" name="Oval 112"/>
            <p:cNvSpPr/>
            <p:nvPr/>
          </p:nvSpPr>
          <p:spPr>
            <a:xfrm>
              <a:off x="1113036" y="3586245"/>
              <a:ext cx="233547" cy="233547"/>
            </a:xfrm>
            <a:prstGeom prst="ellipse">
              <a:avLst/>
            </a:prstGeom>
            <a:solidFill>
              <a:srgbClr val="4F6228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078438" y="349571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663816" y="3346187"/>
            <a:ext cx="353378" cy="2971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693697" y="2979489"/>
            <a:ext cx="56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4451639" y="1100418"/>
            <a:ext cx="233547" cy="233547"/>
          </a:xfrm>
          <a:prstGeom prst="ellipse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92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43 0.05139 -0.00139 0.11574 -0.00486 0.16343 C -0.00573 0.17338 -0.01858 0.18287 -0.02292 0.18727 C -0.0408 0.2044 -0.05469 0.23264 -0.07517 0.24398 C -0.07847 0.24815 -0.08108 0.25347 -0.0849 0.25695 C -0.08663 0.25833 -0.08854 0.25949 -0.08993 0.26134 C -0.09705 0.26898 -0.09601 0.27292 -0.10451 0.27871 C -0.10816 0.28588 -0.1059 0.28542 -0.10955 0.28542 " pathEditMode="relative" ptsTypes="fffffffA">
                                      <p:cBhvr>
                                        <p:cTn id="1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2246 0 0.04491 0 0.0676 C -0.07396 0.06991 -0.10243 0.072 -0.18143 0.072 " pathEditMode="relative" ptsTypes="ffA">
                                      <p:cBhvr>
                                        <p:cTn id="2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2" animBg="1"/>
      <p:bldP spid="76" grpId="3" animBg="1"/>
      <p:bldP spid="13" grpId="0" animBg="1"/>
      <p:bldP spid="93" grpId="0"/>
      <p:bldP spid="118" grpId="0" animBg="1"/>
      <p:bldP spid="119" grpId="0"/>
      <p:bldP spid="120" grpId="0" animBg="1"/>
      <p:bldP spid="120" grpId="1" animBg="1"/>
      <p:bldP spid="120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566 non-coding HGMD mutations</a:t>
            </a:r>
          </a:p>
          <a:p>
            <a:r>
              <a:rPr lang="en-US" sz="3000" dirty="0" smtClean="0"/>
              <a:t>Random sample ~566 common (MAF &gt; 0.5%) Phase I non-coding SNVs.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5071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849" y="111654"/>
            <a:ext cx="6042025" cy="653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80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n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41411">
            <a:off x="4749268" y="-115633"/>
            <a:ext cx="1419882" cy="208722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2080" y="1552409"/>
            <a:ext cx="4995883" cy="4668792"/>
          </a:xfrm>
          <a:prstGeom prst="rect">
            <a:avLst/>
          </a:prstGeom>
          <a:solidFill>
            <a:srgbClr val="4363D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13623" y="1692194"/>
            <a:ext cx="3474790" cy="108862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3946" y="1787597"/>
            <a:ext cx="1576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SNVs File: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(BED or VCF)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26666" y="4448178"/>
            <a:ext cx="767524" cy="3151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9058" y="4400067"/>
            <a:ext cx="318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MAF : (Minor Allele Frequency)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6666" y="4995026"/>
            <a:ext cx="767524" cy="3151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39058" y="4943247"/>
            <a:ext cx="3335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Output Format : (BED or VCF)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3946" y="2927073"/>
            <a:ext cx="2204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Or upload File: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17214" y="2982785"/>
            <a:ext cx="957020" cy="31362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89304" y="2940914"/>
            <a:ext cx="14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Upload…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26666" y="3884154"/>
            <a:ext cx="767524" cy="3151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73946" y="3823521"/>
            <a:ext cx="2749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Input Format : (BED or VCF)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Terminator 25"/>
          <p:cNvSpPr/>
          <p:nvPr/>
        </p:nvSpPr>
        <p:spPr>
          <a:xfrm>
            <a:off x="5274266" y="5629091"/>
            <a:ext cx="1506033" cy="369332"/>
          </a:xfrm>
          <a:prstGeom prst="flowChartTerminator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63869" y="5601177"/>
            <a:ext cx="136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Run </a:t>
            </a:r>
            <a:r>
              <a:rPr lang="en-US" b="1" dirty="0" err="1" smtClean="0">
                <a:solidFill>
                  <a:srgbClr val="800000"/>
                </a:solidFill>
              </a:rPr>
              <a:t>FunSEQ</a:t>
            </a:r>
            <a:endParaRPr lang="en-US" b="1" dirty="0">
              <a:solidFill>
                <a:srgbClr val="800000"/>
              </a:solidFill>
            </a:endParaRP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2180395" y="652612"/>
            <a:ext cx="2105354" cy="566488"/>
            <a:chOff x="1992620" y="642471"/>
            <a:chExt cx="2308160" cy="60533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16145" y="653449"/>
              <a:ext cx="984635" cy="59436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92620" y="642471"/>
              <a:ext cx="1283696" cy="587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7324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106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FunSeq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46</cp:revision>
  <dcterms:created xsi:type="dcterms:W3CDTF">2013-04-23T03:14:56Z</dcterms:created>
  <dcterms:modified xsi:type="dcterms:W3CDTF">2013-04-24T01:28:07Z</dcterms:modified>
</cp:coreProperties>
</file>