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861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9034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10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141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983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38569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87451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2445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39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16316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3583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203F7B-BC1E-4CD5-9DEE-E9E3711F79BB}" type="datetimeFigureOut">
              <a:rPr lang="en-US" smtClean="0"/>
              <a:t>4/16/2013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AEE52-3DD8-43E7-8351-E114AD9936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205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304800"/>
            <a:ext cx="8229600" cy="1143000"/>
          </a:xfrm>
        </p:spPr>
        <p:txBody>
          <a:bodyPr/>
          <a:lstStyle/>
          <a:p>
            <a:r>
              <a:rPr lang="en-US" dirty="0" err="1" smtClean="0"/>
              <a:t>PeakSeq</a:t>
            </a:r>
            <a:r>
              <a:rPr lang="en-US" dirty="0"/>
              <a:t> </a:t>
            </a:r>
            <a:r>
              <a:rPr lang="en-US" dirty="0" smtClean="0"/>
              <a:t>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457200"/>
            <a:ext cx="8839200" cy="6400800"/>
          </a:xfrm>
        </p:spPr>
        <p:txBody>
          <a:bodyPr>
            <a:normAutofit fontScale="62500" lnSpcReduction="20000"/>
          </a:bodyPr>
          <a:lstStyle/>
          <a:p>
            <a:r>
              <a:rPr lang="en-US" b="1" dirty="0" smtClean="0"/>
              <a:t>New features:</a:t>
            </a:r>
          </a:p>
          <a:p>
            <a:pPr lvl="1"/>
            <a:r>
              <a:rPr lang="en-US" dirty="0" smtClean="0"/>
              <a:t>Easier to install, to run, all parameters can be changed from a log file.</a:t>
            </a:r>
          </a:p>
          <a:p>
            <a:pPr lvl="1"/>
            <a:r>
              <a:rPr lang="en-US" dirty="0" smtClean="0"/>
              <a:t>Slightly faster (Simulation code is optimized)</a:t>
            </a:r>
          </a:p>
          <a:p>
            <a:pPr lvl="1"/>
            <a:r>
              <a:rPr lang="en-US" dirty="0" smtClean="0"/>
              <a:t>Poisson background: No simulations, seems to not be changing the results so much</a:t>
            </a:r>
          </a:p>
          <a:p>
            <a:r>
              <a:rPr lang="en-US" b="1" dirty="0" smtClean="0"/>
              <a:t>Signal track analysis: (-analyze)</a:t>
            </a:r>
          </a:p>
          <a:p>
            <a:pPr lvl="1"/>
            <a:r>
              <a:rPr lang="en-US" dirty="0" smtClean="0"/>
              <a:t>Estimate a broadness level of the signal using the signal data:</a:t>
            </a:r>
          </a:p>
          <a:p>
            <a:pPr lvl="2"/>
            <a:r>
              <a:rPr lang="en-US" dirty="0" smtClean="0"/>
              <a:t>Broad signals: A </a:t>
            </a:r>
            <a:r>
              <a:rPr lang="en-US" dirty="0" err="1" smtClean="0"/>
              <a:t>lof</a:t>
            </a:r>
            <a:r>
              <a:rPr lang="en-US" dirty="0" smtClean="0"/>
              <a:t> of small peaks make up the broad peaks: </a:t>
            </a:r>
          </a:p>
          <a:p>
            <a:pPr lvl="3"/>
            <a:r>
              <a:rPr lang="en-US" dirty="0" smtClean="0"/>
              <a:t>Histone modifications: Modifications every 150 base pairs</a:t>
            </a:r>
          </a:p>
          <a:p>
            <a:pPr lvl="3"/>
            <a:r>
              <a:rPr lang="en-US" dirty="0" smtClean="0"/>
              <a:t>TF binding: Single binding at a position</a:t>
            </a:r>
          </a:p>
          <a:p>
            <a:pPr lvl="1"/>
            <a:r>
              <a:rPr lang="en-US" dirty="0" smtClean="0"/>
              <a:t>Identify the enriched fragment length parameter</a:t>
            </a:r>
          </a:p>
          <a:p>
            <a:pPr lvl="2"/>
            <a:r>
              <a:rPr lang="en-US" dirty="0" smtClean="0"/>
              <a:t>Currently set to 200: Should this be changed with the longer read lengths especially for the histone marks and the paired end reads</a:t>
            </a:r>
          </a:p>
          <a:p>
            <a:pPr lvl="1"/>
            <a:r>
              <a:rPr lang="en-US" dirty="0" smtClean="0"/>
              <a:t>Generate the read depth signals with the estimated tag extensions</a:t>
            </a:r>
          </a:p>
          <a:p>
            <a:r>
              <a:rPr lang="en-US" b="1" dirty="0" smtClean="0"/>
              <a:t>Punctate peak calling: (-</a:t>
            </a:r>
            <a:r>
              <a:rPr lang="en-US" b="1" dirty="0"/>
              <a:t>p</a:t>
            </a:r>
            <a:r>
              <a:rPr lang="en-US" b="1" dirty="0" smtClean="0"/>
              <a:t>unctate)</a:t>
            </a:r>
          </a:p>
          <a:p>
            <a:pPr lvl="1"/>
            <a:r>
              <a:rPr lang="en-US" dirty="0" smtClean="0"/>
              <a:t>Current algorithm</a:t>
            </a:r>
          </a:p>
          <a:p>
            <a:r>
              <a:rPr lang="en-US" b="1" dirty="0" smtClean="0"/>
              <a:t>Broad peak calling: (-</a:t>
            </a:r>
            <a:r>
              <a:rPr lang="en-US" b="1" dirty="0"/>
              <a:t>b</a:t>
            </a:r>
            <a:r>
              <a:rPr lang="en-US" b="1" dirty="0" smtClean="0"/>
              <a:t>road)</a:t>
            </a:r>
          </a:p>
          <a:p>
            <a:pPr lvl="1"/>
            <a:r>
              <a:rPr lang="en-US" dirty="0" err="1" smtClean="0"/>
              <a:t>Multiscale</a:t>
            </a:r>
            <a:r>
              <a:rPr lang="en-US" dirty="0" smtClean="0"/>
              <a:t> filter the data then analysis of the filtered signal over the scales</a:t>
            </a:r>
          </a:p>
          <a:p>
            <a:pPr lvl="1"/>
            <a:r>
              <a:rPr lang="en-US" dirty="0" smtClean="0"/>
              <a:t>Call the peaks using the current algorithm</a:t>
            </a:r>
          </a:p>
          <a:p>
            <a:pPr lvl="1"/>
            <a:r>
              <a:rPr lang="en-US" dirty="0" smtClean="0"/>
              <a:t>For each identified peak, recursively merge the peaks to maximize the p-value of the merged peak with respect to the control</a:t>
            </a:r>
          </a:p>
          <a:p>
            <a:r>
              <a:rPr lang="en-US" b="1" dirty="0" err="1" smtClean="0"/>
              <a:t>Mapability</a:t>
            </a:r>
            <a:r>
              <a:rPr lang="en-US" b="1" dirty="0" smtClean="0"/>
              <a:t> map generation: (-</a:t>
            </a:r>
            <a:r>
              <a:rPr lang="en-US" b="1" dirty="0" err="1"/>
              <a:t>m</a:t>
            </a:r>
            <a:r>
              <a:rPr lang="en-US" b="1" dirty="0" err="1" smtClean="0"/>
              <a:t>apability</a:t>
            </a:r>
            <a:r>
              <a:rPr lang="en-US" b="1" dirty="0" smtClean="0"/>
              <a:t>)</a:t>
            </a:r>
          </a:p>
          <a:p>
            <a:pPr lvl="1"/>
            <a:r>
              <a:rPr lang="en-US" dirty="0" smtClean="0"/>
              <a:t>Given a </a:t>
            </a:r>
            <a:r>
              <a:rPr lang="en-US" dirty="0" err="1" smtClean="0"/>
              <a:t>fasta</a:t>
            </a:r>
            <a:r>
              <a:rPr lang="en-US" dirty="0" smtClean="0"/>
              <a:t> file for a genome sequence, call bowtie and process the results to generate the </a:t>
            </a:r>
            <a:r>
              <a:rPr lang="en-US" dirty="0" err="1" smtClean="0"/>
              <a:t>mapability</a:t>
            </a:r>
            <a:r>
              <a:rPr lang="en-US" dirty="0" smtClean="0"/>
              <a:t> at each position.</a:t>
            </a:r>
          </a:p>
        </p:txBody>
      </p:sp>
    </p:spTree>
    <p:extLst>
      <p:ext uri="{BB962C8B-B14F-4D97-AF65-F5344CB8AC3E}">
        <p14:creationId xmlns:p14="http://schemas.microsoft.com/office/powerpoint/2010/main" val="5681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222</Words>
  <Application>Microsoft Office PowerPoint</Application>
  <PresentationFormat>On-screen Show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PeakSeq Extensions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PeakSeq Extensions</dc:title>
  <dc:creator>Ozgun</dc:creator>
  <cp:lastModifiedBy>Ozgun</cp:lastModifiedBy>
  <cp:revision>1</cp:revision>
  <dcterms:created xsi:type="dcterms:W3CDTF">2013-04-16T19:18:11Z</dcterms:created>
  <dcterms:modified xsi:type="dcterms:W3CDTF">2013-04-16T19:18:45Z</dcterms:modified>
</cp:coreProperties>
</file>