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7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2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4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5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4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4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8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0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8C11-046A-F44F-8FBD-59833682226A}" type="datetimeFigureOut">
              <a:rPr lang="en-US" smtClean="0"/>
              <a:t>4/15/13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2788F-D6AD-DD45-A027-1D02B4EFF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3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Retroduplications and cell cycle</a:t>
            </a:r>
            <a:br>
              <a:rPr lang="en-US" dirty="0" smtClean="0"/>
            </a:br>
            <a:r>
              <a:rPr lang="en-US" dirty="0" smtClean="0"/>
              <a:t>(additional analysis)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April 15,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24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Furthermore, periodic expression evidence is quite weak: the authors use periodic expression data from Whitfield et al. (2002), but it seems that there is a </a:t>
            </a:r>
            <a:r>
              <a:rPr lang="en-US" b="1" dirty="0"/>
              <a:t>more recent study that is more comprehensive and accurate (Bar-Joseph et al. 2008; PNAS, </a:t>
            </a:r>
            <a:r>
              <a:rPr lang="en-US" b="1" dirty="0" err="1"/>
              <a:t>doi</a:t>
            </a:r>
            <a:r>
              <a:rPr lang="en-US" b="1" dirty="0"/>
              <a:t>: 10.1073/pnas.0704723105)</a:t>
            </a:r>
            <a:r>
              <a:rPr lang="en-US" dirty="0"/>
              <a:t>. These points aside, I would not consider the apparent association of cell cycle period expression with retrotransposition </a:t>
            </a:r>
            <a:r>
              <a:rPr lang="en-US" dirty="0" err="1"/>
              <a:t>presense</a:t>
            </a:r>
            <a:r>
              <a:rPr lang="en-US" dirty="0"/>
              <a:t>/copy-number, unless total expression level of these genes had been controlled for. In other words, </a:t>
            </a:r>
            <a:r>
              <a:rPr lang="en-US" b="1" dirty="0"/>
              <a:t>I would like to see the authors rigorously show that mitotic expression is a significantly better predictor of retroduplication than total expression level across the entire cell cycle.</a:t>
            </a:r>
            <a:r>
              <a:rPr lang="en-US" b="1" dirty="0" smtClean="0">
                <a:effectLst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862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richment_in_cycl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84885"/>
            <a:ext cx="8229600" cy="61731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8"/>
            <a:ext cx="8229600" cy="1143000"/>
          </a:xfrm>
        </p:spPr>
        <p:txBody>
          <a:bodyPr/>
          <a:lstStyle/>
          <a:p>
            <a:r>
              <a:rPr lang="en-US" dirty="0" smtClean="0"/>
              <a:t>Whitfield et al. data (</a:t>
            </a:r>
            <a:r>
              <a:rPr lang="en-US" dirty="0" err="1" smtClean="0"/>
              <a:t>HeLa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1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Bar-Joseph et al. data</a:t>
            </a:r>
            <a:br>
              <a:rPr lang="en-US" dirty="0" smtClean="0"/>
            </a:br>
            <a:r>
              <a:rPr lang="en-US" dirty="0" smtClean="0"/>
              <a:t>(foreskin fibroblasts)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16" y="1560195"/>
            <a:ext cx="7315200" cy="4983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052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Furthermore, periodic expression evidence is quite weak: the authors use periodic expression data from Whitfield et al. (2002), but it seems that there is a more recent study that is more comprehensive and accurate (Bar-Joseph et al. 2008; PNAS, </a:t>
            </a:r>
            <a:r>
              <a:rPr lang="en-US" dirty="0" err="1"/>
              <a:t>doi</a:t>
            </a:r>
            <a:r>
              <a:rPr lang="en-US" dirty="0"/>
              <a:t>: 10.1073/pnas.0704723105). These points aside, I would not consider the apparent association of cell cycle period expression with retrotransposition </a:t>
            </a:r>
            <a:r>
              <a:rPr lang="en-US" dirty="0" err="1"/>
              <a:t>presense</a:t>
            </a:r>
            <a:r>
              <a:rPr lang="en-US" dirty="0"/>
              <a:t>/copy-number, unless total expression level of these genes had been controlled for. In other words, </a:t>
            </a:r>
            <a:r>
              <a:rPr lang="en-US" b="1" dirty="0"/>
              <a:t>I would like to see the authors rigorously show that mitotic expression is a significantly better predictor of retroduplication than total expression level across the entire cell cycle.</a:t>
            </a:r>
            <a:r>
              <a:rPr lang="en-US" b="1" dirty="0" smtClean="0">
                <a:effectLst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77819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need to have precise and absolute (not relative) expression profiles for all (most) genes to answer this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6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= 0.25 (Pearson’s rank)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33712"/>
            <a:ext cx="8229600" cy="478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0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36"/>
            <a:ext cx="8229600" cy="1143000"/>
          </a:xfrm>
        </p:spPr>
        <p:txBody>
          <a:bodyPr/>
          <a:lstStyle/>
          <a:p>
            <a:r>
              <a:rPr lang="en-US" dirty="0" smtClean="0"/>
              <a:t>Weighting expression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490"/>
            <a:ext cx="8229600" cy="55961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8280" y="2004438"/>
            <a:ext cx="2234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Using this ratios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as weights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8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Weighting improves correlation!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8031"/>
            <a:ext cx="8229600" cy="47611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5821" y="1474372"/>
            <a:ext cx="38010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/>
                </a:solidFill>
              </a:rPr>
              <a:t>In 684 cases (out of 1000)</a:t>
            </a:r>
          </a:p>
          <a:p>
            <a:r>
              <a:rPr lang="en-US" sz="2000" b="1" dirty="0" smtClean="0">
                <a:solidFill>
                  <a:schemeClr val="accent6"/>
                </a:solidFill>
              </a:rPr>
              <a:t>correlation improved</a:t>
            </a:r>
          </a:p>
          <a:p>
            <a:r>
              <a:rPr lang="en-US" sz="2000" b="1" dirty="0" smtClean="0">
                <a:solidFill>
                  <a:schemeClr val="accent6"/>
                </a:solidFill>
              </a:rPr>
              <a:t>P-value = </a:t>
            </a:r>
            <a:r>
              <a:rPr lang="en-US" sz="2000" b="1" dirty="0">
                <a:solidFill>
                  <a:schemeClr val="accent6"/>
                </a:solidFill>
              </a:rPr>
              <a:t>3.9e-32 </a:t>
            </a:r>
            <a:r>
              <a:rPr lang="en-US" sz="2000" b="1" dirty="0" smtClean="0">
                <a:solidFill>
                  <a:schemeClr val="accent6"/>
                </a:solidFill>
              </a:rPr>
              <a:t>by binomial test</a:t>
            </a:r>
            <a:endParaRPr lang="en-US" sz="2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9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350</Words>
  <Application>Microsoft Macintosh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Retroduplications and cell cycle (additional analysis)</vt:lpstr>
      <vt:lpstr>Reviewer’s comments</vt:lpstr>
      <vt:lpstr>Whitfield et al. data (HeLa)</vt:lpstr>
      <vt:lpstr>Bar-Joseph et al. data (foreskin fibroblasts)</vt:lpstr>
      <vt:lpstr>Reviewer’s comments</vt:lpstr>
      <vt:lpstr>My thoughts</vt:lpstr>
      <vt:lpstr>Correlation = 0.25 (Pearson’s rank)</vt:lpstr>
      <vt:lpstr>Weighting expression</vt:lpstr>
      <vt:lpstr>Weighting improves correlation!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Retroduplications and cell cycle (additional analysis)</dc:title>
  <dc:creator>Alexej Abyzov</dc:creator>
  <cp:lastModifiedBy>Alexej Abyzov</cp:lastModifiedBy>
  <cp:revision>18</cp:revision>
  <dcterms:created xsi:type="dcterms:W3CDTF">2013-04-15T17:10:49Z</dcterms:created>
  <dcterms:modified xsi:type="dcterms:W3CDTF">2013-04-15T17:43:36Z</dcterms:modified>
</cp:coreProperties>
</file>