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6" d="100"/>
          <a:sy n="116" d="100"/>
        </p:scale>
        <p:origin x="-400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6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4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8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4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4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0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2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9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D6054-D77B-1740-BB1D-A0C510B084D3}" type="datetimeFigureOut">
              <a:rPr lang="en-US" smtClean="0"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DF942-3BB0-E34E-ABCE-2B209C261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7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seast.ensembl.org/Caenorhabditis_elegans/Location/View?r=I:2629687-2632322" TargetMode="External"/><Relationship Id="rId4" Type="http://schemas.openxmlformats.org/officeDocument/2006/relationships/hyperlink" Target="http://useast.ensembl.org/Caenorhabditis_elegans/Location/View?r=II:1927884-1928739" TargetMode="External"/><Relationship Id="rId5" Type="http://schemas.openxmlformats.org/officeDocument/2006/relationships/hyperlink" Target="http://useast.ensembl.org/Caenorhabditis_elegans/Location/View?r=II:2123692-2129286" TargetMode="External"/><Relationship Id="rId6" Type="http://schemas.openxmlformats.org/officeDocument/2006/relationships/hyperlink" Target="http://useast.ensembl.org/Caenorhabditis_elegans/Location/View?r=V:9521652-9523010" TargetMode="External"/><Relationship Id="rId7" Type="http://schemas.openxmlformats.org/officeDocument/2006/relationships/hyperlink" Target="http://useast.ensembl.org/Caenorhabditis_elegans/Location/View?r=X:3293277-3294357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seast.ensembl.org/Caenorhabditis_elegans/Location/View?r=I:13795265-1379585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Unique </a:t>
            </a:r>
            <a:r>
              <a:rPr lang="en-US" dirty="0" err="1" smtClean="0"/>
              <a:t>pgene</a:t>
            </a:r>
            <a:r>
              <a:rPr lang="en-US" dirty="0" smtClean="0"/>
              <a:t>-MS matches </a:t>
            </a:r>
            <a:br>
              <a:rPr lang="en-US" dirty="0" smtClean="0"/>
            </a:br>
            <a:r>
              <a:rPr lang="en-US" dirty="0" smtClean="0"/>
              <a:t>in worm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dirty="0" smtClean="0"/>
              <a:t>3/27/2013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27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matches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622325"/>
              </p:ext>
            </p:extLst>
          </p:nvPr>
        </p:nvGraphicFramePr>
        <p:xfrm>
          <a:off x="187728" y="2727286"/>
          <a:ext cx="8735402" cy="3214109"/>
        </p:xfrm>
        <a:graphic>
          <a:graphicData uri="http://schemas.openxmlformats.org/drawingml/2006/table">
            <a:tbl>
              <a:tblPr/>
              <a:tblGrid>
                <a:gridCol w="2805055"/>
                <a:gridCol w="1369391"/>
                <a:gridCol w="1844261"/>
                <a:gridCol w="1336261"/>
                <a:gridCol w="801636"/>
                <a:gridCol w="578798"/>
              </a:tblGrid>
              <a:tr h="2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Pgene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Pgene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sequence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 ID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 sequence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evalue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bitscore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Worm_pgeneI_+3_71_13795265_13795855_ind1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VSGSELVQK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GPMp39904982641616006126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VSGSELVQK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Worm_pgeneI_+3_90_2629687_2632322_ind5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SYLSLDILR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GPMp30294691000384411307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SYLSLDILR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Worm_pgeneI_+3_91_2629687_2632322_ind5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SYLSLDILR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GPMp30294691000384411307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SYLSLDILR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Worm_pgeneII_+1_153_1927884_1928739_ind2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ITDITGFSKNVLQRFDQ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GPMp23587334031380057898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VSDIAGAAENLLNKLDE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22.2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Worm_pgeneII_+1_154_2123692_2129286_ind6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EEI</a:t>
                      </a:r>
                      <a:r>
                        <a:rPr lang="en-US" sz="1050" b="0" i="0" u="none" strike="sng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ENVEE</a:t>
                      </a:r>
                      <a:r>
                        <a:rPr lang="en-US" sz="105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LQK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GPMp33796764290453691901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</a:t>
                      </a:r>
                      <a:r>
                        <a:rPr lang="en-US" sz="1050" b="0" i="0" u="none" strike="sng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ENVEE</a:t>
                      </a:r>
                      <a:r>
                        <a:rPr lang="en-US" sz="105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AEK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Worm_pgeneV_+2_849_9521652_9523010_ind2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ASHFVYR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GPMp33522015653389952627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ASHFVYR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Worm_pgeneX_+1_890_3293277_3294357_ind1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ISAEGAKPK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GPMp36235073533859658985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ISAEGAKPK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23.2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Worm_pgeneX_+1_890_3293277_3294357_ind1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AIAGLNVLR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GPMp34274135033186438438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AIAGLNVLR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21.8</a:t>
                      </a:r>
                    </a:p>
                  </a:txBody>
                  <a:tcPr marL="7868" marR="7868" marT="7868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358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5730"/>
            <a:ext cx="8229600" cy="1143000"/>
          </a:xfrm>
        </p:spPr>
        <p:txBody>
          <a:bodyPr/>
          <a:lstStyle/>
          <a:p>
            <a:r>
              <a:rPr lang="en-US" dirty="0" err="1" smtClean="0"/>
              <a:t>Pgene</a:t>
            </a:r>
            <a:r>
              <a:rPr lang="en-US" dirty="0" smtClean="0"/>
              <a:t> annotation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399490"/>
              </p:ext>
            </p:extLst>
          </p:nvPr>
        </p:nvGraphicFramePr>
        <p:xfrm>
          <a:off x="187725" y="982452"/>
          <a:ext cx="8840719" cy="5671511"/>
        </p:xfrm>
        <a:graphic>
          <a:graphicData uri="http://schemas.openxmlformats.org/drawingml/2006/table">
            <a:tbl>
              <a:tblPr firstRow="1" bandCol="1">
                <a:tableStyleId>{3B4B98B0-60AC-42C2-AFA5-B58CD77FA1E5}</a:tableStyleId>
              </a:tblPr>
              <a:tblGrid>
                <a:gridCol w="2936631"/>
                <a:gridCol w="1400214"/>
                <a:gridCol w="4503874"/>
              </a:tblGrid>
              <a:tr h="209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err="1" smtClean="0">
                          <a:effectLst/>
                        </a:rPr>
                        <a:t>Pgene</a:t>
                      </a:r>
                      <a:r>
                        <a:rPr lang="en-US" sz="1050" u="none" strike="noStrike" dirty="0" smtClean="0">
                          <a:effectLst/>
                        </a:rPr>
                        <a:t> ID</a:t>
                      </a:r>
                    </a:p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(</a:t>
                      </a:r>
                      <a:r>
                        <a:rPr lang="en-US" sz="1050" u="none" strike="noStrike" dirty="0" err="1" smtClean="0">
                          <a:effectLst/>
                        </a:rPr>
                        <a:t>Chrom</a:t>
                      </a:r>
                      <a:r>
                        <a:rPr lang="en-US" sz="1050" u="none" strike="noStrike" dirty="0" smtClean="0">
                          <a:effectLst/>
                        </a:rPr>
                        <a:t>	Start		End		Strand	</a:t>
                      </a:r>
                      <a:r>
                        <a:rPr lang="en-US" sz="1050" u="none" strike="noStrike" dirty="0" err="1" smtClean="0">
                          <a:effectLst/>
                        </a:rPr>
                        <a:t>TranscriptID</a:t>
                      </a:r>
                      <a:r>
                        <a:rPr lang="en-US" sz="1050" u="none" strike="noStrike" dirty="0" smtClean="0">
                          <a:effectLst/>
                        </a:rPr>
                        <a:t>	Type	</a:t>
                      </a:r>
                      <a:r>
                        <a:rPr lang="en-US" sz="1050" u="none" strike="noStrike" dirty="0" err="1" smtClean="0">
                          <a:effectLst/>
                        </a:rPr>
                        <a:t>ParentTranscriptID</a:t>
                      </a:r>
                      <a:r>
                        <a:rPr lang="en-US" sz="1050" u="none" strike="noStrike" dirty="0" smtClean="0">
                          <a:effectLst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err="1" smtClean="0">
                          <a:effectLst/>
                        </a:rPr>
                        <a:t>Pgene</a:t>
                      </a:r>
                      <a:r>
                        <a:rPr lang="en-US" sz="1050" u="none" strike="noStrike" dirty="0" smtClean="0">
                          <a:effectLst/>
                        </a:rPr>
                        <a:t> </a:t>
                      </a:r>
                      <a:r>
                        <a:rPr lang="en-US" sz="1050" u="none" strike="noStrike" dirty="0">
                          <a:effectLst/>
                        </a:rPr>
                        <a:t>sequence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Link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to Genome Browser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u="none" strike="noStrike" dirty="0">
                          <a:effectLst/>
                        </a:rPr>
                        <a:t>Worm_pgeneI_+</a:t>
                      </a:r>
                      <a:r>
                        <a:rPr lang="nl-NL" sz="1050" u="none" strike="noStrike" dirty="0" smtClean="0">
                          <a:effectLst/>
                        </a:rPr>
                        <a:t>3_71_13795265_13795855_ind1</a:t>
                      </a:r>
                    </a:p>
                    <a:p>
                      <a:pPr algn="l" fontAlgn="b"/>
                      <a:r>
                        <a:rPr lang="nl-NL" sz="1050" u="none" strike="noStrike" dirty="0" smtClean="0">
                          <a:effectLst/>
                        </a:rPr>
                        <a:t>(</a:t>
                      </a:r>
                      <a:r>
                        <a:rPr lang="nl-NL" sz="1050" u="none" strike="noStrike" dirty="0" err="1" smtClean="0">
                          <a:effectLst/>
                        </a:rPr>
                        <a:t>chrI</a:t>
                      </a:r>
                      <a:r>
                        <a:rPr lang="nl-NL" sz="1050" u="none" strike="noStrike" dirty="0" smtClean="0">
                          <a:effectLst/>
                        </a:rPr>
                        <a:t>	13795265	13795855	+	Y37H9A.4	FRAG	Y49E10.1.1)</a:t>
                      </a:r>
                      <a:endParaRPr lang="nl-N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VSGSELVQK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hlinkClick r:id="rId2"/>
                        </a:rPr>
                        <a:t>http://useast.ensembl.org/Caenorhabditis_elegans/Location/View?r=I%3A13795265-13795855</a:t>
                      </a:r>
                      <a:endParaRPr lang="en-US" sz="1400" dirty="0" smtClean="0"/>
                    </a:p>
                    <a:p>
                      <a:pPr algn="l"/>
                      <a:endParaRPr lang="en-US" sz="1400" dirty="0" smtClean="0"/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u="none" strike="noStrike" dirty="0">
                          <a:effectLst/>
                        </a:rPr>
                        <a:t>Worm_pgeneI_+</a:t>
                      </a:r>
                      <a:r>
                        <a:rPr lang="nl-NL" sz="1050" u="none" strike="noStrike" dirty="0" smtClean="0">
                          <a:effectLst/>
                        </a:rPr>
                        <a:t>3_90_2629687_2632322_ind5</a:t>
                      </a:r>
                    </a:p>
                    <a:p>
                      <a:pPr algn="l" fontAlgn="b"/>
                      <a:r>
                        <a:rPr lang="nl-NL" sz="1050" u="none" strike="noStrike" dirty="0" smtClean="0">
                          <a:effectLst/>
                        </a:rPr>
                        <a:t>(</a:t>
                      </a:r>
                      <a:r>
                        <a:rPr lang="nl-NL" sz="1050" u="none" strike="noStrike" dirty="0" err="1" smtClean="0">
                          <a:effectLst/>
                        </a:rPr>
                        <a:t>chrI</a:t>
                      </a:r>
                      <a:r>
                        <a:rPr lang="nl-NL" sz="1050" u="none" strike="noStrike" dirty="0" smtClean="0">
                          <a:effectLst/>
                        </a:rPr>
                        <a:t>	2629687	2632322	+	Y23H5A.1	DUP	Y23H5A.7a)</a:t>
                      </a:r>
                      <a:endParaRPr lang="nl-NL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SYLSLDILR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hlinkClick r:id="rId3"/>
                        </a:rPr>
                        <a:t>http://useast.ensembl.org/Caenorhabditis_elegans/Location/View?r=I%3A2629687-2632322</a:t>
                      </a:r>
                      <a:endParaRPr lang="en-US" sz="1400" dirty="0" smtClean="0"/>
                    </a:p>
                    <a:p>
                      <a:pPr algn="l"/>
                      <a:endParaRPr lang="en-US" sz="1400" dirty="0"/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u="none" strike="noStrike" dirty="0">
                          <a:effectLst/>
                        </a:rPr>
                        <a:t>Worm_pgeneI_+</a:t>
                      </a:r>
                      <a:r>
                        <a:rPr lang="nl-NL" sz="1050" u="none" strike="noStrike" dirty="0" smtClean="0">
                          <a:effectLst/>
                        </a:rPr>
                        <a:t>3_91_2629687_2632322_ind5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50" u="none" strike="noStrike" dirty="0" smtClean="0">
                          <a:effectLst/>
                        </a:rPr>
                        <a:t>(</a:t>
                      </a:r>
                      <a:r>
                        <a:rPr lang="nl-NL" sz="1050" u="none" strike="noStrike" dirty="0" err="1" smtClean="0">
                          <a:effectLst/>
                        </a:rPr>
                        <a:t>chrI</a:t>
                      </a:r>
                      <a:r>
                        <a:rPr lang="nl-NL" sz="1050" u="none" strike="noStrike" dirty="0" smtClean="0">
                          <a:effectLst/>
                        </a:rPr>
                        <a:t>	2629687	2632322	+	Y23H5A.1	FRAG	F40E3.2)</a:t>
                      </a:r>
                    </a:p>
                    <a:p>
                      <a:pPr algn="l" fontAlgn="b"/>
                      <a:endParaRPr lang="nl-N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SYLSLDILR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Same as above</a:t>
                      </a:r>
                      <a:endParaRPr lang="en-US" sz="1400" dirty="0"/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u="none" strike="noStrike" dirty="0">
                          <a:effectLst/>
                        </a:rPr>
                        <a:t>Worm_pgeneII_+</a:t>
                      </a:r>
                      <a:r>
                        <a:rPr lang="nl-NL" sz="1050" u="none" strike="noStrike" dirty="0" smtClean="0">
                          <a:effectLst/>
                        </a:rPr>
                        <a:t>1_153_1927884_1928739_ind2</a:t>
                      </a:r>
                    </a:p>
                    <a:p>
                      <a:pPr algn="l" fontAlgn="b"/>
                      <a:r>
                        <a:rPr lang="nl-NL" sz="1050" u="none" strike="noStrike" dirty="0" smtClean="0">
                          <a:effectLst/>
                        </a:rPr>
                        <a:t>(</a:t>
                      </a:r>
                      <a:r>
                        <a:rPr lang="nl-NL" sz="1050" u="none" strike="noStrike" dirty="0" err="1" smtClean="0">
                          <a:effectLst/>
                        </a:rPr>
                        <a:t>chrII</a:t>
                      </a:r>
                      <a:r>
                        <a:rPr lang="nl-NL" sz="1050" u="none" strike="noStrike" dirty="0" smtClean="0">
                          <a:effectLst/>
                        </a:rPr>
                        <a:t>	1927884	1928739	+	F52C6.1	PSSD	C08C3.2)</a:t>
                      </a:r>
                      <a:endParaRPr lang="nl-N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ITDITGFSKNVLQRFDQ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hlinkClick r:id="rId4"/>
                        </a:rPr>
                        <a:t>http://useast.ensembl.org/Caenorhabditis_elegans/Location/View?r=II%3A1927884-1928739</a:t>
                      </a:r>
                      <a:endParaRPr lang="en-US" sz="1400" dirty="0" smtClean="0"/>
                    </a:p>
                    <a:p>
                      <a:pPr algn="l"/>
                      <a:endParaRPr lang="en-US" sz="1400" dirty="0"/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u="none" strike="sngStrike" dirty="0">
                          <a:effectLst/>
                        </a:rPr>
                        <a:t>Worm_pgeneII_+</a:t>
                      </a:r>
                      <a:r>
                        <a:rPr lang="nl-NL" sz="1050" u="none" strike="sngStrike" dirty="0" smtClean="0">
                          <a:effectLst/>
                        </a:rPr>
                        <a:t>1_154_2123692_2129286_ind6</a:t>
                      </a:r>
                    </a:p>
                    <a:p>
                      <a:pPr algn="l" fontAlgn="b"/>
                      <a:r>
                        <a:rPr lang="nl-NL" sz="1050" u="none" strike="noStrike" dirty="0" smtClean="0">
                          <a:effectLst/>
                        </a:rPr>
                        <a:t>(</a:t>
                      </a:r>
                      <a:r>
                        <a:rPr lang="nl-NL" sz="1050" u="none" strike="noStrike" dirty="0" err="1" smtClean="0">
                          <a:effectLst/>
                        </a:rPr>
                        <a:t>chrII</a:t>
                      </a:r>
                      <a:r>
                        <a:rPr lang="nl-NL" sz="1050" u="none" strike="noStrike" dirty="0" smtClean="0">
                          <a:effectLst/>
                        </a:rPr>
                        <a:t>	2123692	2129286	-	R52.10	DUP	R52.1)</a:t>
                      </a:r>
                      <a:endParaRPr lang="nl-N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sngStrike" dirty="0">
                          <a:effectLst/>
                        </a:rPr>
                        <a:t>EEIENVEELQK</a:t>
                      </a:r>
                      <a:endParaRPr lang="en-US" sz="1050" b="0" i="0" u="none" strike="sng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strike="sngStrike" dirty="0" smtClean="0">
                          <a:hlinkClick r:id="rId5"/>
                        </a:rPr>
                        <a:t>http://useast.ensembl.org/Caenorhabditis_elegans/Location/View?r=II%3A2123692-2129286</a:t>
                      </a:r>
                      <a:endParaRPr lang="en-US" sz="1400" strike="sngStrike" dirty="0" smtClean="0"/>
                    </a:p>
                    <a:p>
                      <a:pPr algn="l"/>
                      <a:endParaRPr lang="en-US" sz="1400" strike="sngStrike" dirty="0"/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u="none" strike="noStrike" dirty="0">
                          <a:effectLst/>
                        </a:rPr>
                        <a:t>Worm_pgeneV_+</a:t>
                      </a:r>
                      <a:r>
                        <a:rPr lang="nl-NL" sz="1050" u="none" strike="noStrike" dirty="0" smtClean="0">
                          <a:effectLst/>
                        </a:rPr>
                        <a:t>2_849_9521652_9523010_ind2</a:t>
                      </a:r>
                    </a:p>
                    <a:p>
                      <a:pPr algn="l" fontAlgn="b"/>
                      <a:r>
                        <a:rPr lang="nl-NL" sz="1050" u="none" strike="noStrike" dirty="0" smtClean="0">
                          <a:effectLst/>
                        </a:rPr>
                        <a:t>(</a:t>
                      </a:r>
                      <a:r>
                        <a:rPr lang="nl-NL" sz="1050" u="none" strike="noStrike" dirty="0" err="1" smtClean="0">
                          <a:effectLst/>
                        </a:rPr>
                        <a:t>chrV</a:t>
                      </a:r>
                      <a:r>
                        <a:rPr lang="nl-NL" sz="1050" u="none" strike="noStrike" dirty="0" smtClean="0">
                          <a:effectLst/>
                        </a:rPr>
                        <a:t>	9521652	9523010	+	C50F4.15	DUP	F40F9.4)</a:t>
                      </a:r>
                      <a:endParaRPr lang="nl-N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ASHFVYR</a:t>
                      </a:r>
                      <a:endParaRPr lang="en-US" sz="105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hlinkClick r:id="rId6"/>
                        </a:rPr>
                        <a:t>http://useast.ensembl.org/Caenorhabditis_elegans/Location/View?r=V%3A9521652-9523010</a:t>
                      </a:r>
                      <a:endParaRPr lang="en-US" sz="1400" dirty="0" smtClean="0"/>
                    </a:p>
                    <a:p>
                      <a:pPr algn="l"/>
                      <a:endParaRPr lang="en-US" sz="1400" dirty="0"/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u="none" strike="noStrike" dirty="0">
                          <a:effectLst/>
                        </a:rPr>
                        <a:t>Worm_pgeneX_+</a:t>
                      </a:r>
                      <a:r>
                        <a:rPr lang="nl-NL" sz="1050" u="none" strike="noStrike" dirty="0" smtClean="0">
                          <a:effectLst/>
                        </a:rPr>
                        <a:t>1_890_3293277_3294357_ind1</a:t>
                      </a:r>
                    </a:p>
                    <a:p>
                      <a:pPr algn="l" fontAlgn="b"/>
                      <a:r>
                        <a:rPr lang="nl-NL" sz="1050" u="none" strike="noStrike" dirty="0" smtClean="0">
                          <a:effectLst/>
                        </a:rPr>
                        <a:t>(</a:t>
                      </a:r>
                      <a:r>
                        <a:rPr lang="nl-NL" sz="1050" u="none" strike="noStrike" dirty="0" err="1" smtClean="0">
                          <a:effectLst/>
                        </a:rPr>
                        <a:t>chrX</a:t>
                      </a:r>
                      <a:r>
                        <a:rPr lang="nl-NL" sz="1050" u="none" strike="noStrike" dirty="0" smtClean="0">
                          <a:effectLst/>
                        </a:rPr>
                        <a:t>	3293277	3294357	+	K09C4.3	FRAG	F26D10.3.1)</a:t>
                      </a:r>
                      <a:endParaRPr lang="nl-N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ISAEGAKPK</a:t>
                      </a:r>
                      <a:endParaRPr lang="en-US" sz="105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hlinkClick r:id="rId7"/>
                        </a:rPr>
                        <a:t>http://useast.ensembl.org/Caenorhabditis_elegans/Location/View?r=X%3A3293277-3294357</a:t>
                      </a:r>
                      <a:endParaRPr lang="en-US" sz="1400" dirty="0" smtClean="0"/>
                    </a:p>
                    <a:p>
                      <a:pPr algn="l"/>
                      <a:endParaRPr lang="en-US" sz="1400" dirty="0" smtClean="0"/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50" u="none" strike="noStrike" dirty="0">
                          <a:effectLst/>
                        </a:rPr>
                        <a:t>Worm_pgeneX_+</a:t>
                      </a:r>
                      <a:r>
                        <a:rPr lang="nl-NL" sz="1050" u="none" strike="noStrike" dirty="0" smtClean="0">
                          <a:effectLst/>
                        </a:rPr>
                        <a:t>1_890_3293277_3294357_ind1</a:t>
                      </a:r>
                    </a:p>
                    <a:p>
                      <a:pPr algn="l" fontAlgn="b"/>
                      <a:r>
                        <a:rPr lang="nl-NL" sz="1050" u="none" strike="noStrike" dirty="0" smtClean="0">
                          <a:effectLst/>
                        </a:rPr>
                        <a:t>(</a:t>
                      </a:r>
                      <a:r>
                        <a:rPr lang="nl-NL" sz="1050" u="none" strike="noStrike" dirty="0" err="1" smtClean="0">
                          <a:effectLst/>
                        </a:rPr>
                        <a:t>chrX</a:t>
                      </a:r>
                      <a:r>
                        <a:rPr lang="nl-NL" sz="1050" u="none" strike="noStrike" dirty="0" smtClean="0">
                          <a:effectLst/>
                        </a:rPr>
                        <a:t>	3293277	3294357	+	K09C4.3	FRAG	F26D10.3.1)</a:t>
                      </a:r>
                      <a:endParaRPr lang="nl-NL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AIAGLNVLR</a:t>
                      </a:r>
                      <a:endParaRPr lang="en-US" sz="105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Same as above</a:t>
                      </a:r>
                      <a:endParaRPr lang="en-US" sz="1400" dirty="0"/>
                    </a:p>
                  </a:txBody>
                  <a:tcPr marL="7868" marR="7868" marT="7868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88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268</Words>
  <Application>Microsoft Macintosh PowerPoint</Application>
  <PresentationFormat>On-screen Show (4:3)</PresentationFormat>
  <Paragraphs>95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Unique pgene-MS matches  in worm</vt:lpstr>
      <vt:lpstr>Unique matches</vt:lpstr>
      <vt:lpstr>Pgene annotation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13</cp:revision>
  <dcterms:created xsi:type="dcterms:W3CDTF">2013-03-27T04:27:44Z</dcterms:created>
  <dcterms:modified xsi:type="dcterms:W3CDTF">2013-03-27T05:32:08Z</dcterms:modified>
</cp:coreProperties>
</file>