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97B7-37E6-4BB8-A760-C0EC476B63C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C21-AE3E-443C-A8B1-68134BDE0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8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97B7-37E6-4BB8-A760-C0EC476B63C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C21-AE3E-443C-A8B1-68134BDE0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0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97B7-37E6-4BB8-A760-C0EC476B63C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C21-AE3E-443C-A8B1-68134BDE0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5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97B7-37E6-4BB8-A760-C0EC476B63C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C21-AE3E-443C-A8B1-68134BDE0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8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97B7-37E6-4BB8-A760-C0EC476B63C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C21-AE3E-443C-A8B1-68134BDE0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7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97B7-37E6-4BB8-A760-C0EC476B63C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C21-AE3E-443C-A8B1-68134BDE0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875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97B7-37E6-4BB8-A760-C0EC476B63C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C21-AE3E-443C-A8B1-68134BDE0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8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97B7-37E6-4BB8-A760-C0EC476B63C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C21-AE3E-443C-A8B1-68134BDE0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29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97B7-37E6-4BB8-A760-C0EC476B63C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C21-AE3E-443C-A8B1-68134BDE0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09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97B7-37E6-4BB8-A760-C0EC476B63C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C21-AE3E-443C-A8B1-68134BDE0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9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97B7-37E6-4BB8-A760-C0EC476B63C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87C21-AE3E-443C-A8B1-68134BDE0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2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797B7-37E6-4BB8-A760-C0EC476B63C3}" type="datetimeFigureOut">
              <a:rPr lang="en-US" smtClean="0"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87C21-AE3E-443C-A8B1-68134BDE0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71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Total and </a:t>
            </a:r>
            <a:r>
              <a:rPr lang="en-US" dirty="0" err="1" smtClean="0"/>
              <a:t>polyA</a:t>
            </a:r>
            <a:r>
              <a:rPr lang="en-US" dirty="0" smtClean="0"/>
              <a:t> RNA counts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255078"/>
              </p:ext>
            </p:extLst>
          </p:nvPr>
        </p:nvGraphicFramePr>
        <p:xfrm>
          <a:off x="2057400" y="1295400"/>
          <a:ext cx="4876800" cy="50577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/>
                <a:gridCol w="1555019"/>
                <a:gridCol w="1035781"/>
              </a:tblGrid>
              <a:tr h="24464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>
                          <a:effectLst/>
                        </a:rPr>
                        <a:t>Total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 err="1">
                          <a:effectLst/>
                        </a:rPr>
                        <a:t>polyA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/>
                        </a:rPr>
                        <a:t>miRNA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4.34519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0.27308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/>
                        </a:rPr>
                        <a:t>pri_miRNA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0.0253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0.03571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/>
                        </a:rPr>
                        <a:t>piRNA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0.0073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0.0319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/>
                        </a:rPr>
                        <a:t>tRNA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0.37641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0.03111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/>
                        </a:rPr>
                        <a:t>snoRNA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0.10058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0.03297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/>
                        </a:rPr>
                        <a:t>snRNA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0.00457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/>
                        </a:rPr>
                        <a:t>lncRNA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1.7471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2.22985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Consensus </a:t>
                      </a:r>
                      <a:r>
                        <a:rPr lang="en-US" sz="1600" b="1" i="1" u="none" strike="noStrike" dirty="0" err="1">
                          <a:effectLst/>
                        </a:rPr>
                        <a:t>ncRNA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6.20775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2.56068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Non-consensus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34.32268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5.0406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All non-coding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40.52096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7.30619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Complement of (</a:t>
                      </a:r>
                      <a:r>
                        <a:rPr lang="en-US" sz="1600" b="1" i="1" u="none" strike="noStrike" dirty="0" err="1">
                          <a:effectLst/>
                        </a:rPr>
                        <a:t>Annotated+TAR</a:t>
                      </a:r>
                      <a:r>
                        <a:rPr lang="en-US" sz="1600" b="1" i="1" u="none" strike="noStrike" dirty="0">
                          <a:effectLst/>
                        </a:rPr>
                        <a:t>)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0.37153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0.43203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/>
                        </a:rPr>
                        <a:t>Intronic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43.2791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16.63149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/>
                        </a:rPr>
                        <a:t>Intergenic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34.47832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7.17722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/>
                        </a:rPr>
                        <a:t>incRNA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6.36696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0.8034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effectLst/>
                        </a:rPr>
                        <a:t>incRNA</a:t>
                      </a:r>
                      <a:r>
                        <a:rPr lang="en-US" sz="1600" b="1" i="1" u="none" strike="noStrike" dirty="0">
                          <a:effectLst/>
                        </a:rPr>
                        <a:t> </a:t>
                      </a:r>
                      <a:r>
                        <a:rPr lang="en-US" sz="1600" b="1" i="1" u="none" strike="noStrike" dirty="0" err="1">
                          <a:effectLst/>
                        </a:rPr>
                        <a:t>ncncRNA</a:t>
                      </a:r>
                      <a:r>
                        <a:rPr lang="en-US" sz="1600" b="1" i="1" u="none" strike="noStrike" dirty="0">
                          <a:effectLst/>
                        </a:rPr>
                        <a:t> overlap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0.08866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0.02025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TAR(90)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40.19157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18.55455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TAR(95)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41.01839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19.536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6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effectLst/>
                        </a:rPr>
                        <a:t>TAR(98)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41.34093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19.93935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640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72</Words>
  <Application>Microsoft Office PowerPoint</Application>
  <PresentationFormat>On-screen Show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Total and polyA RNA counts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Total and polyA RNA counts</dc:title>
  <dc:creator>Ozgun</dc:creator>
  <cp:lastModifiedBy>Ozgun</cp:lastModifiedBy>
  <cp:revision>2</cp:revision>
  <dcterms:created xsi:type="dcterms:W3CDTF">2013-03-20T12:57:05Z</dcterms:created>
  <dcterms:modified xsi:type="dcterms:W3CDTF">2013-03-20T13:07:39Z</dcterms:modified>
</cp:coreProperties>
</file>