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7" r:id="rId5"/>
    <p:sldId id="268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66FB22-CB89-BE4C-8926-33C93A133786}" type="datetimeFigureOut">
              <a:rPr lang="en-US" smtClean="0"/>
              <a:t>3/12/13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BD120-34DA-FF40-AAA9-68E8FB88F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Random</a:t>
            </a:r>
            <a:r>
              <a:rPr lang="en-US" baseline="0" dirty="0" smtClean="0"/>
              <a:t> example..</a:t>
            </a:r>
          </a:p>
          <a:p>
            <a:r>
              <a:rPr lang="en-US" dirty="0" smtClean="0"/>
              <a:t>not pick the longest if multiple</a:t>
            </a:r>
            <a:r>
              <a:rPr lang="en-US" baseline="0" dirty="0" smtClean="0"/>
              <a:t> M…*</a:t>
            </a:r>
            <a:r>
              <a:rPr lang="en-US" dirty="0" smtClean="0"/>
              <a:t>, since multiple exons might be adjacent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BD120-34DA-FF40-AAA9-68E8FB88F3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62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7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2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7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2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58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6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6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9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8C13-0822-434C-A6CB-9ADFD052B29D}" type="datetimeFigureOut">
              <a:rPr lang="en-US" smtClean="0"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18F4-423B-504F-AB34-CFAB46A0D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7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chive.gersteinlab.org/yanzhang/worm_AllVsMS_fdr05.xls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9627" y="2501419"/>
            <a:ext cx="8331200" cy="147002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Pgenes</a:t>
            </a:r>
            <a:r>
              <a:rPr lang="en-US" dirty="0" smtClean="0"/>
              <a:t>, TARs and </a:t>
            </a:r>
            <a:r>
              <a:rPr lang="en-US" dirty="0" err="1" smtClean="0"/>
              <a:t>ncRNA</a:t>
            </a:r>
            <a:r>
              <a:rPr lang="en-US" dirty="0" smtClean="0"/>
              <a:t> predictions vs. </a:t>
            </a:r>
            <a:br>
              <a:rPr lang="en-US" dirty="0" smtClean="0"/>
            </a:br>
            <a:r>
              <a:rPr lang="en-US" dirty="0" smtClean="0"/>
              <a:t>Peptides </a:t>
            </a:r>
            <a:r>
              <a:rPr lang="en-US" dirty="0"/>
              <a:t>I</a:t>
            </a:r>
            <a:r>
              <a:rPr lang="en-US" dirty="0" smtClean="0"/>
              <a:t>dentified by MSMS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57194"/>
            <a:ext cx="6400800" cy="1752600"/>
          </a:xfrm>
        </p:spPr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altLang="zh-CN" dirty="0" smtClean="0"/>
              <a:t>March </a:t>
            </a:r>
            <a:r>
              <a:rPr lang="en-US" altLang="zh-CN" dirty="0" smtClean="0"/>
              <a:t>12</a:t>
            </a:r>
            <a:r>
              <a:rPr lang="en-US" dirty="0" smtClean="0"/>
              <a:t>,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8699" y="1075456"/>
            <a:ext cx="2223892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4000" b="1" cap="all" dirty="0">
                <a:ln w="0"/>
                <a:solidFill>
                  <a:srgbClr val="008000"/>
                </a:solidFill>
                <a:effectLst>
                  <a:reflection blurRad="12700" stA="50000" endPos="50000" dist="5000" dir="5400000" sy="-100000" rotWithShape="0"/>
                </a:effectLst>
              </a:rPr>
              <a:t>Worm</a:t>
            </a:r>
          </a:p>
        </p:txBody>
      </p:sp>
    </p:spTree>
    <p:extLst>
      <p:ext uri="{BB962C8B-B14F-4D97-AF65-F5344CB8AC3E}">
        <p14:creationId xmlns:p14="http://schemas.microsoft.com/office/powerpoint/2010/main" val="377103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Genome: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seudogenes</a:t>
            </a:r>
            <a:endParaRPr lang="en-US" dirty="0"/>
          </a:p>
          <a:p>
            <a:pPr lvl="1"/>
            <a:r>
              <a:rPr lang="en-US" dirty="0" smtClean="0"/>
              <a:t>TARs: TAR98</a:t>
            </a:r>
          </a:p>
          <a:p>
            <a:pPr lvl="1"/>
            <a:r>
              <a:rPr lang="en-US" dirty="0" err="1" smtClean="0"/>
              <a:t>ncRNA</a:t>
            </a:r>
            <a:r>
              <a:rPr lang="en-US" dirty="0" smtClean="0"/>
              <a:t> predictions: TAR98-incRNA intersection</a:t>
            </a:r>
          </a:p>
          <a:p>
            <a:r>
              <a:rPr lang="en-US" dirty="0" smtClean="0"/>
              <a:t>Proteome:</a:t>
            </a:r>
          </a:p>
          <a:p>
            <a:pPr lvl="1"/>
            <a:r>
              <a:rPr lang="en-US" dirty="0" smtClean="0"/>
              <a:t>Observable </a:t>
            </a:r>
            <a:r>
              <a:rPr lang="en-US" dirty="0"/>
              <a:t>peptides for eukaryotes (FASTA</a:t>
            </a:r>
            <a:r>
              <a:rPr lang="en-US" dirty="0" smtClean="0"/>
              <a:t>) – Worm</a:t>
            </a:r>
          </a:p>
          <a:p>
            <a:pPr lvl="2"/>
            <a:r>
              <a:rPr lang="en-US" dirty="0"/>
              <a:t>The Global Proteome Machine GPMDB, built from raw </a:t>
            </a:r>
            <a:r>
              <a:rPr lang="en-US" dirty="0" smtClean="0"/>
              <a:t>spectra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7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Map </a:t>
            </a:r>
            <a:r>
              <a:rPr lang="en-US" dirty="0" err="1" smtClean="0"/>
              <a:t>Pgenes</a:t>
            </a:r>
            <a:r>
              <a:rPr lang="en-US" dirty="0" smtClean="0"/>
              <a:t>/TARs/</a:t>
            </a:r>
            <a:r>
              <a:rPr lang="en-US" dirty="0" err="1" smtClean="0"/>
              <a:t>ncRNA</a:t>
            </a:r>
            <a:r>
              <a:rPr lang="en-US" dirty="0" smtClean="0"/>
              <a:t> predictions to Ref. Genome</a:t>
            </a:r>
          </a:p>
          <a:p>
            <a:r>
              <a:rPr lang="en-US" dirty="0" smtClean="0"/>
              <a:t>Translate in 6 frames, consider only ORFs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e.g. for illustration: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PKSRKPMKPPPKGVKGL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KSRTWP*</a:t>
            </a:r>
            <a:r>
              <a:rPr lang="en-US" dirty="0" smtClean="0"/>
              <a:t>PKRAVL</a:t>
            </a:r>
            <a:r>
              <a:rPr lang="en-US" dirty="0" smtClean="0">
                <a:solidFill>
                  <a:srgbClr val="FF0000"/>
                </a:solidFill>
              </a:rPr>
              <a:t>MKSMKPGSYT*</a:t>
            </a:r>
            <a:r>
              <a:rPr lang="en-US" dirty="0" smtClean="0"/>
              <a:t>GAWT</a:t>
            </a:r>
            <a:r>
              <a:rPr lang="en-US" dirty="0" smtClean="0">
                <a:solidFill>
                  <a:srgbClr val="FF0000"/>
                </a:solidFill>
              </a:rPr>
              <a:t>MPTGLT*</a:t>
            </a:r>
            <a:r>
              <a:rPr lang="en-US" dirty="0" smtClean="0"/>
              <a:t>K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1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Analysis -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Decoy: shuffle query ORFs</a:t>
            </a:r>
          </a:p>
          <a:p>
            <a:r>
              <a:rPr lang="en-US" dirty="0" smtClean="0"/>
              <a:t>Build </a:t>
            </a:r>
            <a:r>
              <a:rPr lang="en-US" u="sng" dirty="0" smtClean="0"/>
              <a:t>custom </a:t>
            </a:r>
            <a:r>
              <a:rPr lang="en-US" u="sng" dirty="0" err="1" smtClean="0"/>
              <a:t>BLASTdb</a:t>
            </a:r>
            <a:r>
              <a:rPr lang="en-US" dirty="0" smtClean="0"/>
              <a:t> using MS peptides</a:t>
            </a:r>
          </a:p>
          <a:p>
            <a:r>
              <a:rPr lang="en-US" dirty="0" smtClean="0"/>
              <a:t>Search (query ORFs + Decoy) vs. </a:t>
            </a:r>
            <a:r>
              <a:rPr lang="en-US" dirty="0" err="1" smtClean="0"/>
              <a:t>BLASTdb</a:t>
            </a:r>
            <a:endParaRPr lang="en-US" dirty="0" smtClean="0"/>
          </a:p>
          <a:p>
            <a:r>
              <a:rPr lang="en-US" dirty="0" smtClean="0"/>
              <a:t>Determine p-value and FDR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Null dist. of </a:t>
            </a:r>
            <a:r>
              <a:rPr lang="en-US" dirty="0" err="1" smtClean="0">
                <a:solidFill>
                  <a:srgbClr val="7F7F7F"/>
                </a:solidFill>
              </a:rPr>
              <a:t>Bitscore</a:t>
            </a:r>
            <a:r>
              <a:rPr lang="en-US" dirty="0" smtClean="0">
                <a:solidFill>
                  <a:srgbClr val="7F7F7F"/>
                </a:solidFill>
              </a:rPr>
              <a:t> determined by Decoy-</a:t>
            </a:r>
            <a:r>
              <a:rPr lang="en-US" u="sng" dirty="0" err="1" smtClean="0">
                <a:solidFill>
                  <a:srgbClr val="7F7F7F"/>
                </a:solidFill>
              </a:rPr>
              <a:t>BLASTdb</a:t>
            </a:r>
            <a:r>
              <a:rPr lang="en-US" dirty="0" smtClean="0">
                <a:solidFill>
                  <a:srgbClr val="7F7F7F"/>
                </a:solidFill>
              </a:rPr>
              <a:t> matches</a:t>
            </a:r>
          </a:p>
          <a:p>
            <a:pPr lvl="1"/>
            <a:r>
              <a:rPr lang="en-US" dirty="0" smtClean="0">
                <a:solidFill>
                  <a:srgbClr val="7F7F7F"/>
                </a:solidFill>
              </a:rPr>
              <a:t>Control FDR &lt; 0.05 using “BH”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7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dirty="0" err="1" smtClean="0"/>
              <a:t>Pgene</a:t>
            </a:r>
            <a:r>
              <a:rPr lang="en-US" dirty="0" smtClean="0"/>
              <a:t>/TAR/</a:t>
            </a:r>
            <a:r>
              <a:rPr lang="en-US" dirty="0" err="1" smtClean="0"/>
              <a:t>ncRNA</a:t>
            </a:r>
            <a:r>
              <a:rPr lang="en-US" dirty="0" smtClean="0"/>
              <a:t>-</a:t>
            </a:r>
            <a:r>
              <a:rPr lang="en-US" u="sng" dirty="0" smtClean="0"/>
              <a:t>custom </a:t>
            </a:r>
            <a:r>
              <a:rPr lang="en-US" u="sng" dirty="0" err="1" smtClean="0"/>
              <a:t>BLASTdb</a:t>
            </a:r>
            <a:r>
              <a:rPr lang="en-US" dirty="0"/>
              <a:t> </a:t>
            </a:r>
            <a:r>
              <a:rPr lang="en-US" dirty="0" smtClean="0"/>
              <a:t>matches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://archive.gersteinlab.org/yanzhang/worm_AllVsMS_fdr05.</a:t>
            </a:r>
            <a:r>
              <a:rPr lang="en-US" dirty="0" smtClean="0">
                <a:hlinkClick r:id="rId2"/>
              </a:rPr>
              <a:t>xlsx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FDR </a:t>
            </a:r>
            <a:r>
              <a:rPr lang="en-US" dirty="0"/>
              <a:t>&lt; 0.05, sorted by </a:t>
            </a:r>
            <a:r>
              <a:rPr lang="en-US" dirty="0" smtClean="0"/>
              <a:t>names</a:t>
            </a:r>
          </a:p>
          <a:p>
            <a:pPr marL="457200" lvl="1" indent="0">
              <a:buNone/>
            </a:pPr>
            <a:r>
              <a:rPr lang="en-US" dirty="0"/>
              <a:t>4 decoy</a:t>
            </a:r>
          </a:p>
          <a:p>
            <a:pPr marL="457200" lvl="1" indent="0">
              <a:buNone/>
            </a:pPr>
            <a:r>
              <a:rPr lang="en-US" dirty="0"/>
              <a:t>155 </a:t>
            </a:r>
            <a:r>
              <a:rPr lang="en-US" dirty="0" err="1"/>
              <a:t>pgenes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56 </a:t>
            </a:r>
            <a:r>
              <a:rPr lang="en-US" dirty="0" smtClean="0"/>
              <a:t>TARs</a:t>
            </a:r>
          </a:p>
          <a:p>
            <a:pPr marL="457200" lvl="1" indent="0">
              <a:buNone/>
            </a:pPr>
            <a:r>
              <a:rPr lang="en-US" dirty="0" smtClean="0"/>
              <a:t>0 </a:t>
            </a:r>
            <a:r>
              <a:rPr lang="en-US" dirty="0" err="1" smtClean="0"/>
              <a:t>ncRNA</a:t>
            </a:r>
            <a:r>
              <a:rPr lang="en-US" dirty="0" smtClean="0"/>
              <a:t> predictions (“</a:t>
            </a:r>
            <a:r>
              <a:rPr lang="en-US" dirty="0" err="1" smtClean="0"/>
              <a:t>incRNA</a:t>
            </a:r>
            <a:r>
              <a:rPr lang="en-US" dirty="0" smtClean="0"/>
              <a:t>”)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98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Chalk talk…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9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199</Words>
  <Application>Microsoft Macintosh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Pgenes, TARs and ncRNA predictions vs.  Peptides Identified by MSMS </vt:lpstr>
      <vt:lpstr>Data</vt:lpstr>
      <vt:lpstr>Analysis</vt:lpstr>
      <vt:lpstr>Analysis - alignment</vt:lpstr>
      <vt:lpstr>Result</vt:lpstr>
      <vt:lpstr>Chalk talk…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114</cp:revision>
  <dcterms:created xsi:type="dcterms:W3CDTF">2013-01-31T06:27:09Z</dcterms:created>
  <dcterms:modified xsi:type="dcterms:W3CDTF">2013-03-12T18:36:50Z</dcterms:modified>
</cp:coreProperties>
</file>