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60" r:id="rId4"/>
    <p:sldId id="267" r:id="rId5"/>
    <p:sldId id="268" r:id="rId6"/>
    <p:sldId id="269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9" d="100"/>
          <a:sy n="89" d="100"/>
        </p:scale>
        <p:origin x="-11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66FB22-CB89-BE4C-8926-33C93A133786}" type="datetimeFigureOut">
              <a:rPr lang="en-US" smtClean="0"/>
              <a:t>3/6/13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CBD120-34DA-FF40-AAA9-68E8FB88F3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3864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Random</a:t>
            </a:r>
            <a:r>
              <a:rPr lang="en-US" baseline="0" dirty="0" smtClean="0"/>
              <a:t> example..</a:t>
            </a:r>
          </a:p>
          <a:p>
            <a:r>
              <a:rPr lang="en-US" dirty="0" smtClean="0"/>
              <a:t>not pick the longest if multiple</a:t>
            </a:r>
            <a:r>
              <a:rPr lang="en-US" baseline="0" dirty="0" smtClean="0"/>
              <a:t> M…*</a:t>
            </a:r>
            <a:r>
              <a:rPr lang="en-US" dirty="0" smtClean="0"/>
              <a:t>, since multiple exons might be adjacent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CBD120-34DA-FF40-AAA9-68E8FB88F3DE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71623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CBD120-34DA-FF40-AAA9-68E8FB88F3DE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96621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48C13-0822-434C-A6CB-9ADFD052B29D}" type="datetimeFigureOut">
              <a:rPr lang="en-US" smtClean="0"/>
              <a:t>3/6/13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F18F4-423B-504F-AB34-CFAB46A0DA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14727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48C13-0822-434C-A6CB-9ADFD052B29D}" type="datetimeFigureOut">
              <a:rPr lang="en-US" smtClean="0"/>
              <a:t>3/6/13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F18F4-423B-504F-AB34-CFAB46A0DA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85717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48C13-0822-434C-A6CB-9ADFD052B29D}" type="datetimeFigureOut">
              <a:rPr lang="en-US" smtClean="0"/>
              <a:t>3/6/13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F18F4-423B-504F-AB34-CFAB46A0DA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5173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48C13-0822-434C-A6CB-9ADFD052B29D}" type="datetimeFigureOut">
              <a:rPr lang="en-US" smtClean="0"/>
              <a:t>3/6/13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F18F4-423B-504F-AB34-CFAB46A0DA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25260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48C13-0822-434C-A6CB-9ADFD052B29D}" type="datetimeFigureOut">
              <a:rPr lang="en-US" smtClean="0"/>
              <a:t>3/6/13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F18F4-423B-504F-AB34-CFAB46A0DA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64736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48C13-0822-434C-A6CB-9ADFD052B29D}" type="datetimeFigureOut">
              <a:rPr lang="en-US" smtClean="0"/>
              <a:t>3/6/13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F18F4-423B-504F-AB34-CFAB46A0DA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3518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48C13-0822-434C-A6CB-9ADFD052B29D}" type="datetimeFigureOut">
              <a:rPr lang="en-US" smtClean="0"/>
              <a:t>3/6/13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F18F4-423B-504F-AB34-CFAB46A0DA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26232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48C13-0822-434C-A6CB-9ADFD052B29D}" type="datetimeFigureOut">
              <a:rPr lang="en-US" smtClean="0"/>
              <a:t>3/6/13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F18F4-423B-504F-AB34-CFAB46A0DA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08583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48C13-0822-434C-A6CB-9ADFD052B29D}" type="datetimeFigureOut">
              <a:rPr lang="en-US" smtClean="0"/>
              <a:t>3/6/13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F18F4-423B-504F-AB34-CFAB46A0DA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81664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48C13-0822-434C-A6CB-9ADFD052B29D}" type="datetimeFigureOut">
              <a:rPr lang="en-US" smtClean="0"/>
              <a:t>3/6/13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F18F4-423B-504F-AB34-CFAB46A0DA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28672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48C13-0822-434C-A6CB-9ADFD052B29D}" type="datetimeFigureOut">
              <a:rPr lang="en-US" smtClean="0"/>
              <a:t>3/6/13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F18F4-423B-504F-AB34-CFAB46A0DA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29922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C48C13-0822-434C-A6CB-9ADFD052B29D}" type="datetimeFigureOut">
              <a:rPr lang="en-US" smtClean="0"/>
              <a:t>3/6/13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EF18F4-423B-504F-AB34-CFAB46A0DA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97755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archive.gersteinlab.org/yanzhang/worm_AllVsMS_fdr05.xlsx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9627" y="2501419"/>
            <a:ext cx="8331200" cy="1470025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Pgenes</a:t>
            </a:r>
            <a:r>
              <a:rPr lang="en-US" dirty="0" smtClean="0"/>
              <a:t>, TARs and </a:t>
            </a:r>
            <a:r>
              <a:rPr lang="en-US" dirty="0" err="1" smtClean="0"/>
              <a:t>ncRNA</a:t>
            </a:r>
            <a:r>
              <a:rPr lang="en-US" dirty="0" smtClean="0"/>
              <a:t> predictions vs. </a:t>
            </a:r>
            <a:br>
              <a:rPr lang="en-US" dirty="0" smtClean="0"/>
            </a:br>
            <a:r>
              <a:rPr lang="en-US" dirty="0" smtClean="0"/>
              <a:t>Peptides </a:t>
            </a:r>
            <a:r>
              <a:rPr lang="en-US" dirty="0"/>
              <a:t>I</a:t>
            </a:r>
            <a:r>
              <a:rPr lang="en-US" dirty="0" smtClean="0"/>
              <a:t>dentified by MSMS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257194"/>
            <a:ext cx="6400800" cy="1752600"/>
          </a:xfrm>
        </p:spPr>
        <p:txBody>
          <a:bodyPr/>
          <a:lstStyle/>
          <a:p>
            <a:r>
              <a:rPr lang="en-US" dirty="0" smtClean="0"/>
              <a:t>Yan Zhang</a:t>
            </a:r>
          </a:p>
          <a:p>
            <a:r>
              <a:rPr lang="en-US" altLang="zh-CN" dirty="0" smtClean="0"/>
              <a:t>March 6</a:t>
            </a:r>
            <a:r>
              <a:rPr lang="en-US" dirty="0" smtClean="0"/>
              <a:t>, 2013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758699" y="1075456"/>
            <a:ext cx="2223892" cy="707886"/>
          </a:xfrm>
          <a:prstGeom prst="rect">
            <a:avLst/>
          </a:prstGeom>
        </p:spPr>
        <p:txBody>
          <a:bodyPr wrap="square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en-US" sz="4000" b="1" cap="all" dirty="0">
                <a:ln w="0"/>
                <a:solidFill>
                  <a:srgbClr val="008000"/>
                </a:solidFill>
                <a:effectLst>
                  <a:reflection blurRad="12700" stA="50000" endPos="50000" dist="5000" dir="5400000" sy="-100000" rotWithShape="0"/>
                </a:effectLst>
              </a:rPr>
              <a:t>Worm</a:t>
            </a:r>
          </a:p>
        </p:txBody>
      </p:sp>
    </p:spTree>
    <p:extLst>
      <p:ext uri="{BB962C8B-B14F-4D97-AF65-F5344CB8AC3E}">
        <p14:creationId xmlns:p14="http://schemas.microsoft.com/office/powerpoint/2010/main" val="37710319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Genome:</a:t>
            </a:r>
          </a:p>
          <a:p>
            <a:pPr lvl="1"/>
            <a:r>
              <a:rPr lang="en-US" dirty="0" err="1"/>
              <a:t>P</a:t>
            </a:r>
            <a:r>
              <a:rPr lang="en-US" dirty="0" err="1" smtClean="0"/>
              <a:t>seudogenes</a:t>
            </a:r>
            <a:endParaRPr lang="en-US" dirty="0"/>
          </a:p>
          <a:p>
            <a:pPr lvl="1"/>
            <a:r>
              <a:rPr lang="en-US" dirty="0" smtClean="0"/>
              <a:t>TARs: TAR98</a:t>
            </a:r>
          </a:p>
          <a:p>
            <a:pPr lvl="1"/>
            <a:r>
              <a:rPr lang="en-US" dirty="0" err="1" smtClean="0"/>
              <a:t>ncRNA</a:t>
            </a:r>
            <a:r>
              <a:rPr lang="en-US" dirty="0" smtClean="0"/>
              <a:t> predictions: TAR98-incRNA intersection</a:t>
            </a:r>
          </a:p>
          <a:p>
            <a:r>
              <a:rPr lang="en-US" dirty="0" smtClean="0"/>
              <a:t>Proteome:</a:t>
            </a:r>
          </a:p>
          <a:p>
            <a:pPr lvl="1"/>
            <a:r>
              <a:rPr lang="en-US" dirty="0" smtClean="0"/>
              <a:t>Observable </a:t>
            </a:r>
            <a:r>
              <a:rPr lang="en-US" dirty="0"/>
              <a:t>peptides for eukaryotes (FASTA</a:t>
            </a:r>
            <a:r>
              <a:rPr lang="en-US" dirty="0" smtClean="0"/>
              <a:t>) – Worm</a:t>
            </a:r>
          </a:p>
          <a:p>
            <a:pPr lvl="2"/>
            <a:r>
              <a:rPr lang="en-US" dirty="0"/>
              <a:t>The Global Proteome Machine GPMDB, built from raw </a:t>
            </a:r>
            <a:r>
              <a:rPr lang="en-US" dirty="0" smtClean="0"/>
              <a:t>spectra</a:t>
            </a:r>
          </a:p>
          <a:p>
            <a:pPr marL="457200" lvl="1" indent="0">
              <a:buNone/>
            </a:pPr>
            <a:r>
              <a:rPr lang="en-US" dirty="0" smtClean="0"/>
              <a:t>	</a:t>
            </a:r>
            <a:endParaRPr lang="en-US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53765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Map </a:t>
            </a:r>
            <a:r>
              <a:rPr lang="en-US" dirty="0" err="1" smtClean="0"/>
              <a:t>Pgenes</a:t>
            </a:r>
            <a:r>
              <a:rPr lang="en-US" dirty="0" smtClean="0"/>
              <a:t>/TARs/</a:t>
            </a:r>
            <a:r>
              <a:rPr lang="en-US" dirty="0" err="1" smtClean="0"/>
              <a:t>ncRNA</a:t>
            </a:r>
            <a:r>
              <a:rPr lang="en-US" dirty="0" smtClean="0"/>
              <a:t> predictions to Ref. Genome</a:t>
            </a:r>
          </a:p>
          <a:p>
            <a:r>
              <a:rPr lang="en-US" dirty="0" smtClean="0"/>
              <a:t>Translate in 6 frames, consider only ORFs</a:t>
            </a:r>
          </a:p>
          <a:p>
            <a:endParaRPr lang="en-US" dirty="0" smtClean="0"/>
          </a:p>
          <a:p>
            <a:pPr marL="457200" lvl="1" indent="0">
              <a:buNone/>
            </a:pPr>
            <a:r>
              <a:rPr lang="en-US" dirty="0" smtClean="0"/>
              <a:t>e.g. for illustration:</a:t>
            </a:r>
            <a:endParaRPr lang="en-US" dirty="0"/>
          </a:p>
          <a:p>
            <a:pPr marL="457200" lvl="1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PKSRKPMKPPPKGVKGL</a:t>
            </a:r>
          </a:p>
          <a:p>
            <a:pPr marL="457200" lvl="1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KSRTWP*</a:t>
            </a:r>
            <a:r>
              <a:rPr lang="en-US" dirty="0" smtClean="0"/>
              <a:t>PKRAVL</a:t>
            </a:r>
            <a:r>
              <a:rPr lang="en-US" dirty="0" smtClean="0">
                <a:solidFill>
                  <a:srgbClr val="FF0000"/>
                </a:solidFill>
              </a:rPr>
              <a:t>MKSMKPGSYT*</a:t>
            </a:r>
            <a:r>
              <a:rPr lang="en-US" dirty="0" smtClean="0"/>
              <a:t>GAWT</a:t>
            </a:r>
            <a:r>
              <a:rPr lang="en-US" dirty="0" smtClean="0">
                <a:solidFill>
                  <a:srgbClr val="FF0000"/>
                </a:solidFill>
              </a:rPr>
              <a:t>MPTGLT*</a:t>
            </a:r>
            <a:r>
              <a:rPr lang="en-US" dirty="0" smtClean="0"/>
              <a:t>K</a:t>
            </a:r>
          </a:p>
          <a:p>
            <a:pPr marL="0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57159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Analysis - alignment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Decoy: shuffle query ORFs</a:t>
            </a:r>
          </a:p>
          <a:p>
            <a:r>
              <a:rPr lang="en-US" dirty="0" smtClean="0"/>
              <a:t>Build </a:t>
            </a:r>
            <a:r>
              <a:rPr lang="en-US" u="sng" dirty="0" smtClean="0"/>
              <a:t>custom </a:t>
            </a:r>
            <a:r>
              <a:rPr lang="en-US" u="sng" dirty="0" err="1" smtClean="0"/>
              <a:t>BLASTdb</a:t>
            </a:r>
            <a:r>
              <a:rPr lang="en-US" dirty="0" smtClean="0"/>
              <a:t> using MS peptides</a:t>
            </a:r>
          </a:p>
          <a:p>
            <a:r>
              <a:rPr lang="en-US" dirty="0" smtClean="0"/>
              <a:t>Search (query ORFs + Decoy) vs. </a:t>
            </a:r>
            <a:r>
              <a:rPr lang="en-US" dirty="0" err="1" smtClean="0"/>
              <a:t>BLASTdb</a:t>
            </a:r>
            <a:endParaRPr lang="en-US" dirty="0" smtClean="0"/>
          </a:p>
          <a:p>
            <a:r>
              <a:rPr lang="en-US" dirty="0" smtClean="0"/>
              <a:t>Determine p-value and FDR</a:t>
            </a:r>
          </a:p>
          <a:p>
            <a:pPr lvl="1"/>
            <a:r>
              <a:rPr lang="en-US" dirty="0" smtClean="0">
                <a:solidFill>
                  <a:srgbClr val="7F7F7F"/>
                </a:solidFill>
              </a:rPr>
              <a:t>Null dist. of </a:t>
            </a:r>
            <a:r>
              <a:rPr lang="en-US" dirty="0" err="1" smtClean="0">
                <a:solidFill>
                  <a:srgbClr val="7F7F7F"/>
                </a:solidFill>
              </a:rPr>
              <a:t>Bitscore</a:t>
            </a:r>
            <a:r>
              <a:rPr lang="en-US" dirty="0" smtClean="0">
                <a:solidFill>
                  <a:srgbClr val="7F7F7F"/>
                </a:solidFill>
              </a:rPr>
              <a:t> determined by Decoy-</a:t>
            </a:r>
            <a:r>
              <a:rPr lang="en-US" u="sng" dirty="0" err="1" smtClean="0">
                <a:solidFill>
                  <a:srgbClr val="7F7F7F"/>
                </a:solidFill>
              </a:rPr>
              <a:t>BLASTdb</a:t>
            </a:r>
            <a:r>
              <a:rPr lang="en-US" dirty="0" smtClean="0">
                <a:solidFill>
                  <a:srgbClr val="7F7F7F"/>
                </a:solidFill>
              </a:rPr>
              <a:t> matches</a:t>
            </a:r>
          </a:p>
          <a:p>
            <a:pPr lvl="1"/>
            <a:r>
              <a:rPr lang="en-US" dirty="0" smtClean="0">
                <a:solidFill>
                  <a:srgbClr val="7F7F7F"/>
                </a:solidFill>
              </a:rPr>
              <a:t>Control FDR &lt; 0.05 using “BH”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79752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452596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All </a:t>
            </a:r>
            <a:r>
              <a:rPr lang="en-US" dirty="0" err="1" smtClean="0"/>
              <a:t>Pgene</a:t>
            </a:r>
            <a:r>
              <a:rPr lang="en-US" dirty="0" smtClean="0"/>
              <a:t>/TAR/</a:t>
            </a:r>
            <a:r>
              <a:rPr lang="en-US" dirty="0" err="1" smtClean="0"/>
              <a:t>ncRNA</a:t>
            </a:r>
            <a:r>
              <a:rPr lang="en-US" dirty="0" smtClean="0"/>
              <a:t>-</a:t>
            </a:r>
            <a:r>
              <a:rPr lang="en-US" u="sng" dirty="0" smtClean="0"/>
              <a:t>custom </a:t>
            </a:r>
            <a:r>
              <a:rPr lang="en-US" u="sng" dirty="0" err="1" smtClean="0"/>
              <a:t>BLASTdb</a:t>
            </a:r>
            <a:r>
              <a:rPr lang="en-US" dirty="0"/>
              <a:t> </a:t>
            </a:r>
            <a:r>
              <a:rPr lang="en-US" dirty="0" smtClean="0"/>
              <a:t>matches</a:t>
            </a:r>
          </a:p>
          <a:p>
            <a:endParaRPr lang="en-US" dirty="0" smtClean="0"/>
          </a:p>
          <a:p>
            <a:pPr marL="457200" lvl="1" indent="0">
              <a:buNone/>
            </a:pPr>
            <a:r>
              <a:rPr lang="en-US" dirty="0" smtClean="0">
                <a:hlinkClick r:id="rId2"/>
              </a:rPr>
              <a:t>http</a:t>
            </a:r>
            <a:r>
              <a:rPr lang="en-US" dirty="0">
                <a:hlinkClick r:id="rId2"/>
              </a:rPr>
              <a:t>://archive.gersteinlab.org/yanzhang/worm_AllVsMS_fdr05.</a:t>
            </a:r>
            <a:r>
              <a:rPr lang="en-US" dirty="0" smtClean="0">
                <a:hlinkClick r:id="rId2"/>
              </a:rPr>
              <a:t>xlsx</a:t>
            </a:r>
            <a:endParaRPr lang="en-US" dirty="0" smtClean="0"/>
          </a:p>
          <a:p>
            <a:pPr marL="457200" lvl="1" indent="0">
              <a:buNone/>
            </a:pPr>
            <a:r>
              <a:rPr lang="en-US" dirty="0" smtClean="0"/>
              <a:t>FDR </a:t>
            </a:r>
            <a:r>
              <a:rPr lang="en-US" dirty="0"/>
              <a:t>&lt; 0.05, sorted by </a:t>
            </a:r>
            <a:r>
              <a:rPr lang="en-US" dirty="0" smtClean="0"/>
              <a:t>names</a:t>
            </a:r>
          </a:p>
          <a:p>
            <a:pPr marL="457200" lvl="1" indent="0">
              <a:buNone/>
            </a:pPr>
            <a:r>
              <a:rPr lang="en-US" dirty="0"/>
              <a:t>4 decoy</a:t>
            </a:r>
          </a:p>
          <a:p>
            <a:pPr marL="457200" lvl="1" indent="0">
              <a:buNone/>
            </a:pPr>
            <a:r>
              <a:rPr lang="en-US" dirty="0"/>
              <a:t>155 </a:t>
            </a:r>
            <a:r>
              <a:rPr lang="en-US" dirty="0" err="1"/>
              <a:t>pgenes</a:t>
            </a:r>
            <a:endParaRPr lang="en-US" dirty="0"/>
          </a:p>
          <a:p>
            <a:pPr marL="457200" lvl="1" indent="0">
              <a:buNone/>
            </a:pPr>
            <a:r>
              <a:rPr lang="en-US" dirty="0"/>
              <a:t>56 </a:t>
            </a:r>
            <a:r>
              <a:rPr lang="en-US" dirty="0" smtClean="0"/>
              <a:t>TARs</a:t>
            </a:r>
          </a:p>
          <a:p>
            <a:pPr marL="457200" lvl="1" indent="0">
              <a:buNone/>
            </a:pPr>
            <a:r>
              <a:rPr lang="en-US" dirty="0" smtClean="0"/>
              <a:t>0 </a:t>
            </a:r>
            <a:r>
              <a:rPr lang="en-US" dirty="0" err="1" smtClean="0"/>
              <a:t>ncRNA</a:t>
            </a:r>
            <a:r>
              <a:rPr lang="en-US" dirty="0" smtClean="0"/>
              <a:t> predictions (“</a:t>
            </a:r>
            <a:r>
              <a:rPr lang="en-US" dirty="0" err="1" smtClean="0"/>
              <a:t>incRNA</a:t>
            </a:r>
            <a:r>
              <a:rPr lang="en-US" dirty="0" smtClean="0"/>
              <a:t>”)</a:t>
            </a:r>
            <a:endParaRPr lang="en-US" dirty="0"/>
          </a:p>
          <a:p>
            <a:pPr marL="457200" lvl="1" indent="0">
              <a:buNone/>
            </a:pPr>
            <a:endParaRPr lang="en-US" dirty="0" smtClean="0"/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77985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 do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Are the matches between “query ORFs(</a:t>
            </a:r>
            <a:r>
              <a:rPr lang="en-US" dirty="0" err="1" smtClean="0">
                <a:solidFill>
                  <a:srgbClr val="3366FF"/>
                </a:solidFill>
              </a:rPr>
              <a:t>Pgenes</a:t>
            </a:r>
            <a:r>
              <a:rPr lang="en-US" dirty="0" smtClean="0">
                <a:solidFill>
                  <a:srgbClr val="3366FF"/>
                </a:solidFill>
              </a:rPr>
              <a:t>/TARs/</a:t>
            </a:r>
            <a:r>
              <a:rPr lang="en-US" dirty="0" err="1" smtClean="0">
                <a:solidFill>
                  <a:srgbClr val="3366FF"/>
                </a:solidFill>
              </a:rPr>
              <a:t>ncRNAs</a:t>
            </a:r>
            <a:r>
              <a:rPr lang="en-US" dirty="0" smtClean="0"/>
              <a:t>)” and “custom </a:t>
            </a:r>
            <a:r>
              <a:rPr lang="en-US" dirty="0" err="1" smtClean="0"/>
              <a:t>BLASTdb</a:t>
            </a:r>
            <a:r>
              <a:rPr lang="en-US" dirty="0" smtClean="0"/>
              <a:t> (</a:t>
            </a:r>
            <a:r>
              <a:rPr lang="en-US" dirty="0" smtClean="0">
                <a:solidFill>
                  <a:srgbClr val="3366FF"/>
                </a:solidFill>
              </a:rPr>
              <a:t>MS peptides</a:t>
            </a:r>
            <a:r>
              <a:rPr lang="en-US" dirty="0" smtClean="0"/>
              <a:t>)” unique?</a:t>
            </a:r>
          </a:p>
          <a:p>
            <a:endParaRPr lang="en-US" dirty="0" smtClean="0"/>
          </a:p>
          <a:p>
            <a:pPr lvl="1"/>
            <a:r>
              <a:rPr lang="en-US" dirty="0" smtClean="0"/>
              <a:t>Obtained a list of MS peptides having query ORF matches (</a:t>
            </a:r>
            <a:r>
              <a:rPr lang="en-US" smtClean="0"/>
              <a:t>the third column </a:t>
            </a:r>
            <a:r>
              <a:rPr lang="en-US" dirty="0" smtClean="0"/>
              <a:t>in the result)</a:t>
            </a:r>
          </a:p>
          <a:p>
            <a:pPr lvl="1"/>
            <a:r>
              <a:rPr lang="en-US" dirty="0" smtClean="0"/>
              <a:t>Search all known proteins against </a:t>
            </a:r>
            <a:r>
              <a:rPr lang="en-US" b="1" dirty="0" smtClean="0"/>
              <a:t>this short MS peptide list</a:t>
            </a:r>
            <a:endParaRPr lang="en-US" dirty="0" smtClean="0"/>
          </a:p>
          <a:p>
            <a:pPr marL="457200" lvl="1" indent="0">
              <a:buNone/>
            </a:pPr>
            <a:endParaRPr lang="en-US" dirty="0" smtClean="0"/>
          </a:p>
          <a:p>
            <a:pPr marL="457200" lvl="1" indent="0">
              <a:buNone/>
            </a:pPr>
            <a:r>
              <a:rPr lang="en-US" dirty="0" smtClean="0"/>
              <a:t>Q1: For </a:t>
            </a:r>
            <a:r>
              <a:rPr lang="en-US" dirty="0" err="1" smtClean="0"/>
              <a:t>blastp</a:t>
            </a:r>
            <a:r>
              <a:rPr lang="en-US" dirty="0" smtClean="0"/>
              <a:t>, (Search A against B) OR (search B against A), different?</a:t>
            </a:r>
          </a:p>
          <a:p>
            <a:pPr marL="457200" lvl="1" indent="0">
              <a:buNone/>
            </a:pPr>
            <a:endParaRPr lang="en-US" dirty="0" smtClean="0"/>
          </a:p>
          <a:p>
            <a:pPr marL="457200" lvl="1" indent="0">
              <a:buNone/>
            </a:pPr>
            <a:r>
              <a:rPr lang="en-US" dirty="0" smtClean="0"/>
              <a:t>Q2: Should I filter this </a:t>
            </a:r>
            <a:r>
              <a:rPr lang="en-US" dirty="0" err="1" smtClean="0"/>
              <a:t>Blastp</a:t>
            </a:r>
            <a:r>
              <a:rPr lang="en-US" dirty="0" smtClean="0"/>
              <a:t> result using another decoy </a:t>
            </a:r>
            <a:r>
              <a:rPr lang="en-US" dirty="0" err="1" smtClean="0"/>
              <a:t>db</a:t>
            </a:r>
            <a:r>
              <a:rPr lang="en-US" dirty="0" smtClean="0"/>
              <a:t>? (I can definitely calculate p-value using corresponding decoy db.) </a:t>
            </a:r>
          </a:p>
          <a:p>
            <a:pPr marL="457200" lvl="1" indent="0">
              <a:buNone/>
            </a:pPr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09285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623</TotalTime>
  <Words>301</Words>
  <Application>Microsoft Macintosh PowerPoint</Application>
  <PresentationFormat>On-screen Show (4:3)</PresentationFormat>
  <Paragraphs>51</Paragraphs>
  <Slides>6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Pgenes, TARs and ncRNA predictions vs.  Peptides Identified by MSMS </vt:lpstr>
      <vt:lpstr>Data</vt:lpstr>
      <vt:lpstr>Analysis</vt:lpstr>
      <vt:lpstr>Analysis - alignment</vt:lpstr>
      <vt:lpstr>Result</vt:lpstr>
      <vt:lpstr>To do</vt:lpstr>
    </vt:vector>
  </TitlesOfParts>
  <Company>University of Michigan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Yan Zhang</dc:creator>
  <cp:lastModifiedBy>Yan Zhang</cp:lastModifiedBy>
  <cp:revision>113</cp:revision>
  <dcterms:created xsi:type="dcterms:W3CDTF">2013-01-31T06:27:09Z</dcterms:created>
  <dcterms:modified xsi:type="dcterms:W3CDTF">2013-03-06T15:56:09Z</dcterms:modified>
</cp:coreProperties>
</file>