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7" r:id="rId9"/>
    <p:sldId id="266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7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6FB22-CB89-BE4C-8926-33C93A133786}" type="datetimeFigureOut">
              <a:rPr lang="en-US" smtClean="0"/>
              <a:t>2/20/13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BD120-34DA-FF40-AAA9-68E8FB88F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CCCATGCAGACATAGTGCCCATGAACATAGATCCCCCGTACAGATCACGTG – whatever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exampleCCCATGCAGACATAGTGCCCATGAACATAGATCCCCCGTACAGATCACGTG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BD120-34DA-FF40-AAA9-68E8FB88F3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26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BD120-34DA-FF40-AAA9-68E8FB88F3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7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BD120-34DA-FF40-AAA9-68E8FB88F3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22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Thus Gamma distribution</a:t>
            </a:r>
            <a:r>
              <a:rPr lang="en-US" baseline="0" dirty="0" smtClean="0"/>
              <a:t> is </a:t>
            </a:r>
            <a:r>
              <a:rPr lang="en-US" dirty="0" smtClean="0"/>
              <a:t>used for simulation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BD120-34DA-FF40-AAA9-68E8FB88F3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6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7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7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2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7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2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5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6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6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9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8C13-0822-434C-A6CB-9ADFD052B29D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7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ale.box.com/files/0/f/663034167/Worm_pgene_&amp;_tar_protein_domain_hit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9627" y="2130425"/>
            <a:ext cx="83312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Pgenes</a:t>
            </a:r>
            <a:r>
              <a:rPr lang="en-US" dirty="0" smtClean="0"/>
              <a:t>, TAR-</a:t>
            </a:r>
            <a:r>
              <a:rPr lang="en-US" dirty="0" err="1" smtClean="0"/>
              <a:t>incRNA</a:t>
            </a:r>
            <a:r>
              <a:rPr lang="en-US" dirty="0" smtClean="0"/>
              <a:t> vs. </a:t>
            </a:r>
            <a:br>
              <a:rPr lang="en-US" dirty="0" smtClean="0"/>
            </a:br>
            <a:r>
              <a:rPr lang="en-US" dirty="0" smtClean="0"/>
              <a:t>Peptides </a:t>
            </a:r>
            <a:r>
              <a:rPr lang="en-US" dirty="0"/>
              <a:t>I</a:t>
            </a:r>
            <a:r>
              <a:rPr lang="en-US" dirty="0" smtClean="0"/>
              <a:t>dentified by MSMS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(Example: Worm whole genome)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altLang="zh-CN" dirty="0" smtClean="0"/>
              <a:t>Feb 20</a:t>
            </a:r>
            <a:r>
              <a:rPr lang="en-US" dirty="0" smtClean="0"/>
              <a:t>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3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/>
              <a:t>Annotated Peptide Mass Spectrum Libraries for Protein Identification., R. Craig, </a:t>
            </a:r>
            <a:r>
              <a:rPr lang="en-US" dirty="0" smtClean="0"/>
              <a:t>et al. </a:t>
            </a:r>
            <a:r>
              <a:rPr lang="en-US" dirty="0"/>
              <a:t>J. Proteome Res. 2006, 10.1021/pr0602085.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First Step Toward Completion of a Genome-Wide Characterization of the Human Proteome., G. Marko-</a:t>
            </a:r>
            <a:r>
              <a:rPr lang="en-US" dirty="0" err="1"/>
              <a:t>Varga</a:t>
            </a:r>
            <a:r>
              <a:rPr lang="en-US" dirty="0"/>
              <a:t>, et al. J. Proteome Res. 2013, 12, 1-</a:t>
            </a:r>
            <a:r>
              <a:rPr lang="en-US" dirty="0" smtClean="0"/>
              <a:t>5.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                                               </a:t>
            </a:r>
            <a:r>
              <a:rPr lang="en-US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29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Genome:</a:t>
            </a:r>
          </a:p>
          <a:p>
            <a:pPr lvl="1"/>
            <a:r>
              <a:rPr lang="en-US" dirty="0" smtClean="0"/>
              <a:t>TAR-incRNA98 intersection</a:t>
            </a:r>
          </a:p>
          <a:p>
            <a:pPr lvl="1"/>
            <a:r>
              <a:rPr lang="en-US" dirty="0" smtClean="0"/>
              <a:t>Worm </a:t>
            </a:r>
            <a:r>
              <a:rPr lang="en-US" dirty="0" err="1" smtClean="0"/>
              <a:t>pseudogenes</a:t>
            </a:r>
            <a:endParaRPr lang="en-US" dirty="0" smtClean="0"/>
          </a:p>
          <a:p>
            <a:r>
              <a:rPr lang="en-US" dirty="0" smtClean="0"/>
              <a:t>Proteome:</a:t>
            </a:r>
          </a:p>
          <a:p>
            <a:pPr lvl="1"/>
            <a:r>
              <a:rPr lang="en-US" dirty="0"/>
              <a:t>The Global Proteome Machine GPMDB, built from raw spectra [1,2]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3366FF"/>
                </a:solidFill>
              </a:rPr>
              <a:t>Observable peptides for eukaryotes (FASTA)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76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TAR/</a:t>
            </a:r>
            <a:r>
              <a:rPr lang="en-US" dirty="0" err="1" smtClean="0"/>
              <a:t>Pgenes</a:t>
            </a:r>
            <a:r>
              <a:rPr lang="en-US" dirty="0" smtClean="0"/>
              <a:t> to Ref. Genome</a:t>
            </a:r>
          </a:p>
          <a:p>
            <a:r>
              <a:rPr lang="en-US" dirty="0" smtClean="0"/>
              <a:t>Translate in 6 frames, consider only ORFs.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1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8" name="Content Placeholder 7" descr="Screen Shot 2013-02-20 at 4.49.50 A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911" r="-29911"/>
          <a:stretch>
            <a:fillRect/>
          </a:stretch>
        </p:blipFill>
        <p:spPr>
          <a:xfrm>
            <a:off x="575895" y="1417638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77064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(1) Conserved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protein domains in </a:t>
            </a:r>
            <a:r>
              <a:rPr lang="en-US" dirty="0" err="1" smtClean="0"/>
              <a:t>pgenes</a:t>
            </a:r>
            <a:r>
              <a:rPr lang="en-US" dirty="0" smtClean="0"/>
              <a:t> and TARs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https://yale.box.com/files/0/f/663034167/Worm_pgene_&amp;</a:t>
            </a:r>
            <a:r>
              <a:rPr lang="en-US" dirty="0" smtClean="0">
                <a:hlinkClick r:id="rId2"/>
              </a:rPr>
              <a:t>_tar_protein_domain_hits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0957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creen Shot 2013-02-20 at 4.58.01 A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3" b="6003"/>
          <a:stretch>
            <a:fillRect/>
          </a:stretch>
        </p:blipFill>
        <p:spPr>
          <a:xfrm>
            <a:off x="-138682" y="274638"/>
            <a:ext cx="10254327" cy="5639485"/>
          </a:xfrm>
        </p:spPr>
      </p:pic>
      <p:sp>
        <p:nvSpPr>
          <p:cNvPr id="5" name="Rectangle 4"/>
          <p:cNvSpPr/>
          <p:nvPr/>
        </p:nvSpPr>
        <p:spPr>
          <a:xfrm>
            <a:off x="796093" y="6121950"/>
            <a:ext cx="6970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Chr</a:t>
            </a:r>
            <a:r>
              <a:rPr lang="en-US" dirty="0"/>
              <a:t> 1, found 360 conserved domains, all on </a:t>
            </a:r>
            <a:r>
              <a:rPr lang="en-US" dirty="0" err="1" smtClean="0"/>
              <a:t>pseudogenes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55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Hits of conserved domains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339619"/>
              </p:ext>
            </p:extLst>
          </p:nvPr>
        </p:nvGraphicFramePr>
        <p:xfrm>
          <a:off x="457200" y="1600196"/>
          <a:ext cx="8229600" cy="4615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593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TAR-incRNA98</a:t>
                      </a:r>
                      <a:r>
                        <a:rPr lang="en-US" baseline="0" dirty="0" smtClean="0"/>
                        <a:t> intersection</a:t>
                      </a:r>
                      <a:endParaRPr lang="en-US" dirty="0"/>
                    </a:p>
                  </a:txBody>
                  <a:tcPr/>
                </a:tc>
              </a:tr>
              <a:tr h="65930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Chr</a:t>
                      </a:r>
                      <a:r>
                        <a:rPr lang="en-US" dirty="0" smtClean="0"/>
                        <a:t>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65930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Chr</a:t>
                      </a:r>
                      <a:r>
                        <a:rPr lang="en-US" dirty="0" smtClean="0"/>
                        <a:t>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65930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Chr</a:t>
                      </a:r>
                      <a:r>
                        <a:rPr lang="en-US" dirty="0" smtClean="0"/>
                        <a:t> 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65930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Chr</a:t>
                      </a:r>
                      <a:r>
                        <a:rPr lang="en-US" dirty="0" smtClean="0"/>
                        <a:t> 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65930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Chr</a:t>
                      </a:r>
                      <a:r>
                        <a:rPr lang="en-US" baseline="0" dirty="0" smtClean="0"/>
                        <a:t>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65930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Chr</a:t>
                      </a:r>
                      <a:r>
                        <a:rPr lang="en-US" baseline="0" dirty="0" smtClean="0"/>
                        <a:t>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41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(2) </a:t>
            </a:r>
            <a:r>
              <a:rPr lang="en-US" dirty="0" err="1" smtClean="0"/>
              <a:t>pgene</a:t>
            </a:r>
            <a:r>
              <a:rPr lang="en-US" dirty="0" smtClean="0"/>
              <a:t>/TAR-peptide pairs</a:t>
            </a:r>
            <a:br>
              <a:rPr lang="en-US" dirty="0" smtClean="0"/>
            </a:br>
            <a:r>
              <a:rPr lang="en-US" dirty="0" smtClean="0"/>
              <a:t>translated? or evolutionary related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Simulate random peptides sequences</a:t>
            </a:r>
          </a:p>
          <a:p>
            <a:r>
              <a:rPr lang="en-US" dirty="0" smtClean="0"/>
              <a:t>Search </a:t>
            </a:r>
            <a:r>
              <a:rPr lang="en-US" dirty="0" err="1" smtClean="0"/>
              <a:t>pgene</a:t>
            </a:r>
            <a:r>
              <a:rPr lang="en-US" dirty="0" smtClean="0"/>
              <a:t>/TARs against </a:t>
            </a:r>
            <a:r>
              <a:rPr lang="en-US" dirty="0" err="1" smtClean="0"/>
              <a:t>MS+random</a:t>
            </a:r>
            <a:r>
              <a:rPr lang="en-US" dirty="0" smtClean="0"/>
              <a:t> peptides</a:t>
            </a:r>
          </a:p>
          <a:p>
            <a:pPr lvl="1"/>
            <a:r>
              <a:rPr lang="en-US" dirty="0"/>
              <a:t>MS peptides </a:t>
            </a:r>
            <a:r>
              <a:rPr lang="en-US" dirty="0" smtClean="0"/>
              <a:t>88622</a:t>
            </a:r>
          </a:p>
          <a:p>
            <a:pPr lvl="1"/>
            <a:r>
              <a:rPr lang="en-US" dirty="0" smtClean="0"/>
              <a:t>Random peptides ~ 1500</a:t>
            </a:r>
          </a:p>
          <a:p>
            <a:r>
              <a:rPr lang="en-US" dirty="0" smtClean="0"/>
              <a:t>Calculate pairwise PAM250 score</a:t>
            </a:r>
          </a:p>
          <a:p>
            <a:pPr lvl="1"/>
            <a:r>
              <a:rPr lang="en-US" dirty="0" smtClean="0"/>
              <a:t>Null dist. </a:t>
            </a:r>
            <a:r>
              <a:rPr lang="en-US" dirty="0"/>
              <a:t>d</a:t>
            </a:r>
            <a:r>
              <a:rPr lang="en-US" dirty="0" smtClean="0"/>
              <a:t>etermined by scores of random </a:t>
            </a:r>
            <a:r>
              <a:rPr lang="en-US" dirty="0" err="1" smtClean="0"/>
              <a:t>vs</a:t>
            </a:r>
            <a:r>
              <a:rPr lang="en-US" dirty="0" smtClean="0"/>
              <a:t> MS peptides</a:t>
            </a:r>
          </a:p>
          <a:p>
            <a:r>
              <a:rPr lang="en-US" dirty="0" smtClean="0"/>
              <a:t>Determine FDR and p-value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75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lengths of MS peptides</a:t>
            </a:r>
            <a:endParaRPr lang="en-US" dirty="0"/>
          </a:p>
        </p:txBody>
      </p:sp>
      <p:pic>
        <p:nvPicPr>
          <p:cNvPr id="4" name="Content Placeholder 3" descr="hist_MSpeplen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>
          <a:xfrm>
            <a:off x="-1582263" y="1514723"/>
            <a:ext cx="8229600" cy="4525963"/>
          </a:xfrm>
        </p:spPr>
      </p:pic>
      <p:pic>
        <p:nvPicPr>
          <p:cNvPr id="5" name="Picture 4" descr="qq_MSpeplen_round_gamma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038" y="1417638"/>
            <a:ext cx="4809962" cy="480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5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271</Words>
  <Application>Microsoft Macintosh PowerPoint</Application>
  <PresentationFormat>On-screen Show (4:3)</PresentationFormat>
  <Paragraphs>60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Pgenes, TAR-incRNA vs.  Peptides Identified by MSMS (Example: Worm whole genome)</vt:lpstr>
      <vt:lpstr>Data</vt:lpstr>
      <vt:lpstr>Analysis</vt:lpstr>
      <vt:lpstr>Example</vt:lpstr>
      <vt:lpstr>(1) Conserved domains</vt:lpstr>
      <vt:lpstr>PowerPoint Presentation</vt:lpstr>
      <vt:lpstr>Hits of conserved domains</vt:lpstr>
      <vt:lpstr>(2) pgene/TAR-peptide pairs translated? or evolutionary related</vt:lpstr>
      <vt:lpstr>Distribution of lengths of MS peptides</vt:lpstr>
      <vt:lpstr>References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73</cp:revision>
  <dcterms:created xsi:type="dcterms:W3CDTF">2013-01-31T06:27:09Z</dcterms:created>
  <dcterms:modified xsi:type="dcterms:W3CDTF">2013-02-20T13:23:41Z</dcterms:modified>
</cp:coreProperties>
</file>