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emf" ContentType="image/x-em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896" y="49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inasisu:Documents:modEncode:ChromosomeComaprison:WormHumanGroupCou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inasisu:Documents:modEncode:ChromosomeComaprison:human.group.cou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inasisu:Documents:modEncode:ChromosomeComaprison:WormHumanGroupCoun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ristinasisu:Documents:modEncode:ChromosomeComaprison:human.group.cou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364.0</c:v>
                </c:pt>
              </c:numCache>
            </c:numRef>
          </c:val>
        </c:ser>
        <c:ser>
          <c:idx val="2"/>
          <c:order val="2"/>
          <c:tx>
            <c:v>Other Transcribed</c:v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Table1[Processed]</c:f>
              <c:numCache>
                <c:formatCode>General</c:formatCode>
                <c:ptCount val="1"/>
                <c:pt idx="0">
                  <c:v>124.0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Transcribed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281272"/>
        <c:axId val="489284408"/>
      </c:barChart>
      <c:catAx>
        <c:axId val="489281272"/>
        <c:scaling>
          <c:orientation val="minMax"/>
        </c:scaling>
        <c:delete val="1"/>
        <c:axPos val="b"/>
        <c:majorTickMark val="out"/>
        <c:minorTickMark val="none"/>
        <c:tickLblPos val="nextTo"/>
        <c:crossAx val="489284408"/>
        <c:crosses val="autoZero"/>
        <c:auto val="1"/>
        <c:lblAlgn val="ctr"/>
        <c:lblOffset val="100"/>
        <c:noMultiLvlLbl val="0"/>
      </c:catAx>
      <c:valAx>
        <c:axId val="489284408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489281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worm.group.count!$C$1:$C$150</c:f>
              <c:numCache>
                <c:formatCode>General</c:formatCode>
                <c:ptCount val="150"/>
                <c:pt idx="0">
                  <c:v>0.666666666666667</c:v>
                </c:pt>
                <c:pt idx="1">
                  <c:v>1.333333333333333</c:v>
                </c:pt>
                <c:pt idx="2">
                  <c:v>2.0</c:v>
                </c:pt>
                <c:pt idx="3">
                  <c:v>2.666666666666666</c:v>
                </c:pt>
                <c:pt idx="4">
                  <c:v>3.333333333333333</c:v>
                </c:pt>
                <c:pt idx="5">
                  <c:v>4.0</c:v>
                </c:pt>
                <c:pt idx="6">
                  <c:v>4.666666666666666</c:v>
                </c:pt>
                <c:pt idx="7">
                  <c:v>5.333333333333332</c:v>
                </c:pt>
                <c:pt idx="8">
                  <c:v>6.0</c:v>
                </c:pt>
                <c:pt idx="9">
                  <c:v>6.666666666666666</c:v>
                </c:pt>
                <c:pt idx="10">
                  <c:v>7.333333333333332</c:v>
                </c:pt>
                <c:pt idx="11">
                  <c:v>8.0</c:v>
                </c:pt>
                <c:pt idx="12">
                  <c:v>8.666666666666665</c:v>
                </c:pt>
                <c:pt idx="13">
                  <c:v>9.333333333333332</c:v>
                </c:pt>
                <c:pt idx="14">
                  <c:v>10.0</c:v>
                </c:pt>
                <c:pt idx="15">
                  <c:v>10.66666666666667</c:v>
                </c:pt>
                <c:pt idx="16">
                  <c:v>11.33333333333333</c:v>
                </c:pt>
                <c:pt idx="17">
                  <c:v>12.0</c:v>
                </c:pt>
                <c:pt idx="18">
                  <c:v>12.66666666666667</c:v>
                </c:pt>
                <c:pt idx="19">
                  <c:v>13.33333333333333</c:v>
                </c:pt>
                <c:pt idx="20">
                  <c:v>14.0</c:v>
                </c:pt>
                <c:pt idx="21">
                  <c:v>14.66666666666667</c:v>
                </c:pt>
                <c:pt idx="22">
                  <c:v>15.33333333333333</c:v>
                </c:pt>
                <c:pt idx="23">
                  <c:v>16.0</c:v>
                </c:pt>
                <c:pt idx="24">
                  <c:v>16.66666666666666</c:v>
                </c:pt>
                <c:pt idx="25">
                  <c:v>17.33333333333333</c:v>
                </c:pt>
                <c:pt idx="26">
                  <c:v>18.0</c:v>
                </c:pt>
                <c:pt idx="27">
                  <c:v>18.66666666666666</c:v>
                </c:pt>
                <c:pt idx="28">
                  <c:v>19.33333333333333</c:v>
                </c:pt>
                <c:pt idx="29">
                  <c:v>20.0</c:v>
                </c:pt>
                <c:pt idx="30">
                  <c:v>20.66666666666666</c:v>
                </c:pt>
                <c:pt idx="31">
                  <c:v>21.33333333333333</c:v>
                </c:pt>
                <c:pt idx="32">
                  <c:v>22.0</c:v>
                </c:pt>
                <c:pt idx="33">
                  <c:v>22.66666666666666</c:v>
                </c:pt>
                <c:pt idx="34">
                  <c:v>23.33333333333333</c:v>
                </c:pt>
                <c:pt idx="35">
                  <c:v>24.0</c:v>
                </c:pt>
                <c:pt idx="36">
                  <c:v>24.66666666666666</c:v>
                </c:pt>
                <c:pt idx="37">
                  <c:v>25.33333333333333</c:v>
                </c:pt>
                <c:pt idx="38">
                  <c:v>26.0</c:v>
                </c:pt>
                <c:pt idx="39">
                  <c:v>26.66666666666666</c:v>
                </c:pt>
                <c:pt idx="40">
                  <c:v>27.33333333333333</c:v>
                </c:pt>
                <c:pt idx="41">
                  <c:v>28.0</c:v>
                </c:pt>
                <c:pt idx="42">
                  <c:v>28.66666666666666</c:v>
                </c:pt>
                <c:pt idx="43">
                  <c:v>29.33333333333333</c:v>
                </c:pt>
                <c:pt idx="44">
                  <c:v>30.0</c:v>
                </c:pt>
                <c:pt idx="45">
                  <c:v>30.66666666666666</c:v>
                </c:pt>
                <c:pt idx="46">
                  <c:v>31.33333333333333</c:v>
                </c:pt>
                <c:pt idx="47">
                  <c:v>32.0</c:v>
                </c:pt>
                <c:pt idx="48">
                  <c:v>32.66666666666666</c:v>
                </c:pt>
                <c:pt idx="49">
                  <c:v>33.33333333333333</c:v>
                </c:pt>
                <c:pt idx="50">
                  <c:v>34.0</c:v>
                </c:pt>
                <c:pt idx="51">
                  <c:v>34.66666666666666</c:v>
                </c:pt>
                <c:pt idx="52">
                  <c:v>35.33333333333333</c:v>
                </c:pt>
                <c:pt idx="53">
                  <c:v>36.0</c:v>
                </c:pt>
                <c:pt idx="54">
                  <c:v>36.66666666666666</c:v>
                </c:pt>
                <c:pt idx="55">
                  <c:v>37.33333333333333</c:v>
                </c:pt>
                <c:pt idx="56">
                  <c:v>38.0</c:v>
                </c:pt>
                <c:pt idx="57">
                  <c:v>38.66666666666666</c:v>
                </c:pt>
                <c:pt idx="58">
                  <c:v>39.33333333333333</c:v>
                </c:pt>
                <c:pt idx="59">
                  <c:v>40.0</c:v>
                </c:pt>
                <c:pt idx="60">
                  <c:v>40.66666666666666</c:v>
                </c:pt>
                <c:pt idx="61">
                  <c:v>41.33333333333333</c:v>
                </c:pt>
                <c:pt idx="62">
                  <c:v>42.0</c:v>
                </c:pt>
                <c:pt idx="63">
                  <c:v>42.66666666666666</c:v>
                </c:pt>
                <c:pt idx="64">
                  <c:v>43.33333333333333</c:v>
                </c:pt>
                <c:pt idx="65">
                  <c:v>44.0</c:v>
                </c:pt>
                <c:pt idx="66">
                  <c:v>44.66666666666666</c:v>
                </c:pt>
                <c:pt idx="67">
                  <c:v>45.33333333333333</c:v>
                </c:pt>
                <c:pt idx="68">
                  <c:v>46.0</c:v>
                </c:pt>
                <c:pt idx="69">
                  <c:v>46.66666666666666</c:v>
                </c:pt>
                <c:pt idx="70">
                  <c:v>47.33333333333333</c:v>
                </c:pt>
                <c:pt idx="71">
                  <c:v>48.0</c:v>
                </c:pt>
                <c:pt idx="72">
                  <c:v>48.66666666666666</c:v>
                </c:pt>
                <c:pt idx="73">
                  <c:v>49.33333333333333</c:v>
                </c:pt>
                <c:pt idx="74">
                  <c:v>50.0</c:v>
                </c:pt>
                <c:pt idx="75">
                  <c:v>50.66666666666666</c:v>
                </c:pt>
                <c:pt idx="76">
                  <c:v>51.33333333333333</c:v>
                </c:pt>
                <c:pt idx="77">
                  <c:v>52.0</c:v>
                </c:pt>
                <c:pt idx="78">
                  <c:v>52.66666666666666</c:v>
                </c:pt>
                <c:pt idx="79">
                  <c:v>53.33333333333333</c:v>
                </c:pt>
                <c:pt idx="80">
                  <c:v>54.0</c:v>
                </c:pt>
                <c:pt idx="81">
                  <c:v>54.66666666666666</c:v>
                </c:pt>
                <c:pt idx="82">
                  <c:v>55.33333333333333</c:v>
                </c:pt>
                <c:pt idx="83">
                  <c:v>56.0</c:v>
                </c:pt>
                <c:pt idx="84">
                  <c:v>56.66666666666666</c:v>
                </c:pt>
                <c:pt idx="85">
                  <c:v>57.33333333333333</c:v>
                </c:pt>
                <c:pt idx="86">
                  <c:v>58.0</c:v>
                </c:pt>
                <c:pt idx="87">
                  <c:v>58.66666666666666</c:v>
                </c:pt>
                <c:pt idx="88">
                  <c:v>59.33333333333333</c:v>
                </c:pt>
                <c:pt idx="89">
                  <c:v>60.0</c:v>
                </c:pt>
                <c:pt idx="90">
                  <c:v>60.66666666666666</c:v>
                </c:pt>
                <c:pt idx="91">
                  <c:v>61.33333333333333</c:v>
                </c:pt>
                <c:pt idx="92">
                  <c:v>62.0</c:v>
                </c:pt>
                <c:pt idx="93">
                  <c:v>62.66666666666666</c:v>
                </c:pt>
                <c:pt idx="94">
                  <c:v>63.33333333333333</c:v>
                </c:pt>
                <c:pt idx="95">
                  <c:v>64.0</c:v>
                </c:pt>
                <c:pt idx="96">
                  <c:v>64.66666666666665</c:v>
                </c:pt>
                <c:pt idx="97">
                  <c:v>65.33333333333333</c:v>
                </c:pt>
                <c:pt idx="98">
                  <c:v>66.0</c:v>
                </c:pt>
                <c:pt idx="99">
                  <c:v>66.66666666666665</c:v>
                </c:pt>
                <c:pt idx="100">
                  <c:v>67.33333333333333</c:v>
                </c:pt>
                <c:pt idx="101">
                  <c:v>68.0</c:v>
                </c:pt>
                <c:pt idx="102">
                  <c:v>68.66666666666665</c:v>
                </c:pt>
                <c:pt idx="103">
                  <c:v>69.33333333333333</c:v>
                </c:pt>
                <c:pt idx="104">
                  <c:v>70.0</c:v>
                </c:pt>
                <c:pt idx="105">
                  <c:v>70.66666666666665</c:v>
                </c:pt>
                <c:pt idx="106">
                  <c:v>71.33333333333333</c:v>
                </c:pt>
                <c:pt idx="107">
                  <c:v>72.0</c:v>
                </c:pt>
                <c:pt idx="108">
                  <c:v>72.66666666666665</c:v>
                </c:pt>
                <c:pt idx="109">
                  <c:v>73.33333333333333</c:v>
                </c:pt>
                <c:pt idx="110">
                  <c:v>74.0</c:v>
                </c:pt>
                <c:pt idx="111">
                  <c:v>74.66666666666665</c:v>
                </c:pt>
                <c:pt idx="112">
                  <c:v>75.33333333333333</c:v>
                </c:pt>
                <c:pt idx="113">
                  <c:v>76.0</c:v>
                </c:pt>
                <c:pt idx="114">
                  <c:v>76.66666666666665</c:v>
                </c:pt>
                <c:pt idx="115">
                  <c:v>77.33333333333333</c:v>
                </c:pt>
                <c:pt idx="116">
                  <c:v>78.0</c:v>
                </c:pt>
                <c:pt idx="117">
                  <c:v>78.66666666666665</c:v>
                </c:pt>
                <c:pt idx="118">
                  <c:v>79.33333333333333</c:v>
                </c:pt>
                <c:pt idx="119">
                  <c:v>80.0</c:v>
                </c:pt>
                <c:pt idx="120">
                  <c:v>80.66666666666665</c:v>
                </c:pt>
                <c:pt idx="121">
                  <c:v>81.33333333333333</c:v>
                </c:pt>
                <c:pt idx="122">
                  <c:v>82.0</c:v>
                </c:pt>
                <c:pt idx="123">
                  <c:v>82.66666666666665</c:v>
                </c:pt>
                <c:pt idx="124">
                  <c:v>83.33333333333333</c:v>
                </c:pt>
                <c:pt idx="125">
                  <c:v>84.0</c:v>
                </c:pt>
                <c:pt idx="126">
                  <c:v>84.66666666666665</c:v>
                </c:pt>
                <c:pt idx="127">
                  <c:v>85.33333333333333</c:v>
                </c:pt>
                <c:pt idx="128">
                  <c:v>86.0</c:v>
                </c:pt>
                <c:pt idx="129">
                  <c:v>86.66666666666665</c:v>
                </c:pt>
                <c:pt idx="130">
                  <c:v>87.33333333333333</c:v>
                </c:pt>
                <c:pt idx="131">
                  <c:v>88.0</c:v>
                </c:pt>
                <c:pt idx="132">
                  <c:v>88.66666666666665</c:v>
                </c:pt>
                <c:pt idx="133">
                  <c:v>89.33333333333333</c:v>
                </c:pt>
                <c:pt idx="134">
                  <c:v>90.0</c:v>
                </c:pt>
                <c:pt idx="135">
                  <c:v>90.66666666666665</c:v>
                </c:pt>
                <c:pt idx="136">
                  <c:v>91.33333333333333</c:v>
                </c:pt>
                <c:pt idx="137">
                  <c:v>92.0</c:v>
                </c:pt>
                <c:pt idx="138">
                  <c:v>92.66666666666665</c:v>
                </c:pt>
                <c:pt idx="139">
                  <c:v>93.33333333333333</c:v>
                </c:pt>
                <c:pt idx="140">
                  <c:v>94.0</c:v>
                </c:pt>
                <c:pt idx="141">
                  <c:v>94.66666666666665</c:v>
                </c:pt>
                <c:pt idx="142">
                  <c:v>95.33333333333333</c:v>
                </c:pt>
                <c:pt idx="143">
                  <c:v>96.0</c:v>
                </c:pt>
                <c:pt idx="144">
                  <c:v>96.66666666666665</c:v>
                </c:pt>
                <c:pt idx="145">
                  <c:v>97.33333333333333</c:v>
                </c:pt>
                <c:pt idx="146">
                  <c:v>98.0</c:v>
                </c:pt>
                <c:pt idx="147">
                  <c:v>98.66666666666665</c:v>
                </c:pt>
                <c:pt idx="148">
                  <c:v>99.33333333333333</c:v>
                </c:pt>
                <c:pt idx="149">
                  <c:v>100.0</c:v>
                </c:pt>
              </c:numCache>
            </c:numRef>
          </c:cat>
          <c:val>
            <c:numRef>
              <c:f>worm.group.count!$B$1:$B$150</c:f>
              <c:numCache>
                <c:formatCode>General</c:formatCode>
                <c:ptCount val="150"/>
                <c:pt idx="0">
                  <c:v>3.0</c:v>
                </c:pt>
                <c:pt idx="1">
                  <c:v>7.0</c:v>
                </c:pt>
                <c:pt idx="2">
                  <c:v>4.0</c:v>
                </c:pt>
                <c:pt idx="3">
                  <c:v>5.0</c:v>
                </c:pt>
                <c:pt idx="4">
                  <c:v>7.0</c:v>
                </c:pt>
                <c:pt idx="5">
                  <c:v>3.0</c:v>
                </c:pt>
                <c:pt idx="6">
                  <c:v>2.0</c:v>
                </c:pt>
                <c:pt idx="7">
                  <c:v>1.0</c:v>
                </c:pt>
                <c:pt idx="8">
                  <c:v>0.0</c:v>
                </c:pt>
                <c:pt idx="9">
                  <c:v>3.0</c:v>
                </c:pt>
                <c:pt idx="10">
                  <c:v>6.0</c:v>
                </c:pt>
                <c:pt idx="11">
                  <c:v>0.0</c:v>
                </c:pt>
                <c:pt idx="12">
                  <c:v>0.0</c:v>
                </c:pt>
                <c:pt idx="13">
                  <c:v>5.0</c:v>
                </c:pt>
                <c:pt idx="14">
                  <c:v>4.0</c:v>
                </c:pt>
                <c:pt idx="15">
                  <c:v>1.0</c:v>
                </c:pt>
                <c:pt idx="16">
                  <c:v>1.0</c:v>
                </c:pt>
                <c:pt idx="17">
                  <c:v>3.0</c:v>
                </c:pt>
                <c:pt idx="18">
                  <c:v>4.0</c:v>
                </c:pt>
                <c:pt idx="19">
                  <c:v>3.0</c:v>
                </c:pt>
                <c:pt idx="20">
                  <c:v>8.0</c:v>
                </c:pt>
                <c:pt idx="21">
                  <c:v>12.0</c:v>
                </c:pt>
                <c:pt idx="22">
                  <c:v>6.0</c:v>
                </c:pt>
                <c:pt idx="23">
                  <c:v>3.0</c:v>
                </c:pt>
                <c:pt idx="24">
                  <c:v>4.0</c:v>
                </c:pt>
                <c:pt idx="25">
                  <c:v>8.0</c:v>
                </c:pt>
                <c:pt idx="26">
                  <c:v>6.0</c:v>
                </c:pt>
                <c:pt idx="27">
                  <c:v>1.0</c:v>
                </c:pt>
                <c:pt idx="28">
                  <c:v>6.0</c:v>
                </c:pt>
                <c:pt idx="29">
                  <c:v>10.0</c:v>
                </c:pt>
                <c:pt idx="30">
                  <c:v>1.0</c:v>
                </c:pt>
                <c:pt idx="31">
                  <c:v>2.0</c:v>
                </c:pt>
                <c:pt idx="32">
                  <c:v>5.0</c:v>
                </c:pt>
                <c:pt idx="33">
                  <c:v>2.0</c:v>
                </c:pt>
                <c:pt idx="34">
                  <c:v>0.0</c:v>
                </c:pt>
                <c:pt idx="35">
                  <c:v>6.0</c:v>
                </c:pt>
                <c:pt idx="36">
                  <c:v>7.0</c:v>
                </c:pt>
                <c:pt idx="37">
                  <c:v>3.0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2.0</c:v>
                </c:pt>
                <c:pt idx="45">
                  <c:v>2.0</c:v>
                </c:pt>
                <c:pt idx="46">
                  <c:v>1.0</c:v>
                </c:pt>
                <c:pt idx="47">
                  <c:v>4.0</c:v>
                </c:pt>
                <c:pt idx="48">
                  <c:v>4.0</c:v>
                </c:pt>
                <c:pt idx="49">
                  <c:v>2.0</c:v>
                </c:pt>
                <c:pt idx="50">
                  <c:v>5.0</c:v>
                </c:pt>
                <c:pt idx="51">
                  <c:v>3.0</c:v>
                </c:pt>
                <c:pt idx="52">
                  <c:v>3.0</c:v>
                </c:pt>
                <c:pt idx="53">
                  <c:v>11.0</c:v>
                </c:pt>
                <c:pt idx="54">
                  <c:v>1.0</c:v>
                </c:pt>
                <c:pt idx="55">
                  <c:v>2.0</c:v>
                </c:pt>
                <c:pt idx="56">
                  <c:v>3.0</c:v>
                </c:pt>
                <c:pt idx="57">
                  <c:v>1.0</c:v>
                </c:pt>
                <c:pt idx="58">
                  <c:v>0.0</c:v>
                </c:pt>
                <c:pt idx="59">
                  <c:v>1.0</c:v>
                </c:pt>
                <c:pt idx="60">
                  <c:v>3.0</c:v>
                </c:pt>
                <c:pt idx="61">
                  <c:v>6.0</c:v>
                </c:pt>
                <c:pt idx="62">
                  <c:v>0.0</c:v>
                </c:pt>
                <c:pt idx="63">
                  <c:v>0.0</c:v>
                </c:pt>
                <c:pt idx="64">
                  <c:v>3.0</c:v>
                </c:pt>
                <c:pt idx="65">
                  <c:v>0.0</c:v>
                </c:pt>
                <c:pt idx="66">
                  <c:v>1.0</c:v>
                </c:pt>
                <c:pt idx="67">
                  <c:v>1.0</c:v>
                </c:pt>
                <c:pt idx="68">
                  <c:v>2.0</c:v>
                </c:pt>
                <c:pt idx="69">
                  <c:v>2.0</c:v>
                </c:pt>
                <c:pt idx="70">
                  <c:v>11.0</c:v>
                </c:pt>
                <c:pt idx="71">
                  <c:v>5.0</c:v>
                </c:pt>
                <c:pt idx="72">
                  <c:v>4.0</c:v>
                </c:pt>
                <c:pt idx="73">
                  <c:v>3.0</c:v>
                </c:pt>
                <c:pt idx="74">
                  <c:v>4.0</c:v>
                </c:pt>
                <c:pt idx="75">
                  <c:v>1.0</c:v>
                </c:pt>
                <c:pt idx="76">
                  <c:v>4.0</c:v>
                </c:pt>
                <c:pt idx="77">
                  <c:v>7.0</c:v>
                </c:pt>
                <c:pt idx="78">
                  <c:v>3.0</c:v>
                </c:pt>
                <c:pt idx="79">
                  <c:v>4.0</c:v>
                </c:pt>
                <c:pt idx="80">
                  <c:v>4.0</c:v>
                </c:pt>
                <c:pt idx="81">
                  <c:v>5.0</c:v>
                </c:pt>
                <c:pt idx="82">
                  <c:v>4.0</c:v>
                </c:pt>
                <c:pt idx="83">
                  <c:v>5.0</c:v>
                </c:pt>
                <c:pt idx="84">
                  <c:v>2.0</c:v>
                </c:pt>
                <c:pt idx="85">
                  <c:v>2.0</c:v>
                </c:pt>
                <c:pt idx="86">
                  <c:v>8.0</c:v>
                </c:pt>
                <c:pt idx="87">
                  <c:v>2.0</c:v>
                </c:pt>
                <c:pt idx="88">
                  <c:v>4.0</c:v>
                </c:pt>
                <c:pt idx="89">
                  <c:v>0.0</c:v>
                </c:pt>
                <c:pt idx="90">
                  <c:v>2.0</c:v>
                </c:pt>
                <c:pt idx="91">
                  <c:v>3.0</c:v>
                </c:pt>
                <c:pt idx="92">
                  <c:v>11.0</c:v>
                </c:pt>
                <c:pt idx="93">
                  <c:v>6.0</c:v>
                </c:pt>
                <c:pt idx="94">
                  <c:v>2.0</c:v>
                </c:pt>
                <c:pt idx="95">
                  <c:v>2.0</c:v>
                </c:pt>
                <c:pt idx="96">
                  <c:v>9.0</c:v>
                </c:pt>
                <c:pt idx="97">
                  <c:v>1.0</c:v>
                </c:pt>
                <c:pt idx="98">
                  <c:v>2.0</c:v>
                </c:pt>
                <c:pt idx="99">
                  <c:v>8.0</c:v>
                </c:pt>
                <c:pt idx="100">
                  <c:v>6.0</c:v>
                </c:pt>
                <c:pt idx="101">
                  <c:v>4.0</c:v>
                </c:pt>
                <c:pt idx="102">
                  <c:v>11.0</c:v>
                </c:pt>
                <c:pt idx="103">
                  <c:v>3.0</c:v>
                </c:pt>
                <c:pt idx="104">
                  <c:v>10.0</c:v>
                </c:pt>
                <c:pt idx="105">
                  <c:v>5.0</c:v>
                </c:pt>
                <c:pt idx="106">
                  <c:v>2.0</c:v>
                </c:pt>
                <c:pt idx="107">
                  <c:v>11.0</c:v>
                </c:pt>
                <c:pt idx="108">
                  <c:v>10.0</c:v>
                </c:pt>
                <c:pt idx="109">
                  <c:v>13.0</c:v>
                </c:pt>
                <c:pt idx="110">
                  <c:v>16.0</c:v>
                </c:pt>
                <c:pt idx="111">
                  <c:v>11.0</c:v>
                </c:pt>
                <c:pt idx="112">
                  <c:v>14.0</c:v>
                </c:pt>
                <c:pt idx="113">
                  <c:v>18.0</c:v>
                </c:pt>
                <c:pt idx="114">
                  <c:v>16.0</c:v>
                </c:pt>
                <c:pt idx="115">
                  <c:v>13.0</c:v>
                </c:pt>
                <c:pt idx="116">
                  <c:v>17.0</c:v>
                </c:pt>
                <c:pt idx="117">
                  <c:v>10.0</c:v>
                </c:pt>
                <c:pt idx="118">
                  <c:v>16.0</c:v>
                </c:pt>
                <c:pt idx="119">
                  <c:v>12.0</c:v>
                </c:pt>
                <c:pt idx="120">
                  <c:v>9.0</c:v>
                </c:pt>
                <c:pt idx="121">
                  <c:v>26.0</c:v>
                </c:pt>
                <c:pt idx="122">
                  <c:v>19.0</c:v>
                </c:pt>
                <c:pt idx="123">
                  <c:v>16.0</c:v>
                </c:pt>
                <c:pt idx="124">
                  <c:v>22.0</c:v>
                </c:pt>
                <c:pt idx="125">
                  <c:v>31.0</c:v>
                </c:pt>
                <c:pt idx="126">
                  <c:v>12.0</c:v>
                </c:pt>
                <c:pt idx="127">
                  <c:v>8.0</c:v>
                </c:pt>
                <c:pt idx="128">
                  <c:v>10.0</c:v>
                </c:pt>
                <c:pt idx="129">
                  <c:v>3.0</c:v>
                </c:pt>
                <c:pt idx="130">
                  <c:v>17.0</c:v>
                </c:pt>
                <c:pt idx="131">
                  <c:v>18.0</c:v>
                </c:pt>
                <c:pt idx="132">
                  <c:v>7.0</c:v>
                </c:pt>
                <c:pt idx="133">
                  <c:v>5.0</c:v>
                </c:pt>
                <c:pt idx="134">
                  <c:v>12.0</c:v>
                </c:pt>
                <c:pt idx="135">
                  <c:v>5.0</c:v>
                </c:pt>
                <c:pt idx="136">
                  <c:v>7.0</c:v>
                </c:pt>
                <c:pt idx="137">
                  <c:v>11.0</c:v>
                </c:pt>
                <c:pt idx="138">
                  <c:v>8.0</c:v>
                </c:pt>
                <c:pt idx="139">
                  <c:v>20.0</c:v>
                </c:pt>
                <c:pt idx="140">
                  <c:v>8.0</c:v>
                </c:pt>
                <c:pt idx="141">
                  <c:v>11.0</c:v>
                </c:pt>
                <c:pt idx="142">
                  <c:v>6.0</c:v>
                </c:pt>
                <c:pt idx="143">
                  <c:v>5.0</c:v>
                </c:pt>
                <c:pt idx="144">
                  <c:v>10.0</c:v>
                </c:pt>
                <c:pt idx="145">
                  <c:v>3.0</c:v>
                </c:pt>
                <c:pt idx="146">
                  <c:v>12.0</c:v>
                </c:pt>
                <c:pt idx="147">
                  <c:v>9.0</c:v>
                </c:pt>
                <c:pt idx="148">
                  <c:v>6.0</c:v>
                </c:pt>
                <c:pt idx="14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05048"/>
        <c:axId val="763495480"/>
      </c:barChart>
      <c:catAx>
        <c:axId val="47320504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763495480"/>
        <c:crosses val="autoZero"/>
        <c:auto val="1"/>
        <c:lblAlgn val="ctr"/>
        <c:lblOffset val="100"/>
        <c:tickLblSkip val="10"/>
        <c:noMultiLvlLbl val="0"/>
      </c:catAx>
      <c:valAx>
        <c:axId val="763495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473205048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0166154742589903"/>
          <c:w val="1.0"/>
          <c:h val="0.9983377605510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1888.0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8109.0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270.0</c:v>
                </c:pt>
              </c:numCache>
            </c:numRef>
          </c:val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331480"/>
        <c:axId val="489334616"/>
      </c:barChart>
      <c:catAx>
        <c:axId val="489331480"/>
        <c:scaling>
          <c:orientation val="minMax"/>
        </c:scaling>
        <c:delete val="1"/>
        <c:axPos val="b"/>
        <c:majorTickMark val="out"/>
        <c:minorTickMark val="none"/>
        <c:tickLblPos val="nextTo"/>
        <c:crossAx val="489334616"/>
        <c:crosses val="autoZero"/>
        <c:auto val="1"/>
        <c:lblAlgn val="ctr"/>
        <c:lblOffset val="100"/>
        <c:noMultiLvlLbl val="0"/>
      </c:catAx>
      <c:valAx>
        <c:axId val="489334616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4893314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37537115571996"/>
          <c:y val="0.0161891883713866"/>
          <c:w val="0.998409486987519"/>
          <c:h val="0.9835396622736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Transcribed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374152"/>
        <c:axId val="489377288"/>
      </c:barChart>
      <c:catAx>
        <c:axId val="489374152"/>
        <c:scaling>
          <c:orientation val="minMax"/>
        </c:scaling>
        <c:delete val="1"/>
        <c:axPos val="b"/>
        <c:majorTickMark val="out"/>
        <c:minorTickMark val="none"/>
        <c:tickLblPos val="nextTo"/>
        <c:crossAx val="489377288"/>
        <c:crosses val="autoZero"/>
        <c:auto val="1"/>
        <c:lblAlgn val="ctr"/>
        <c:lblOffset val="100"/>
        <c:noMultiLvlLbl val="0"/>
      </c:catAx>
      <c:valAx>
        <c:axId val="489377288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4893741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4694996141971"/>
          <c:y val="0.119677660435841"/>
          <c:w val="0.913530500385803"/>
          <c:h val="0.760644679128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human.group.count!$A$1:$A$150</c:f>
              <c:strCache>
                <c:ptCount val="150"/>
                <c:pt idx="0">
                  <c:v>group1</c:v>
                </c:pt>
                <c:pt idx="1">
                  <c:v>group2</c:v>
                </c:pt>
                <c:pt idx="2">
                  <c:v>group3</c:v>
                </c:pt>
                <c:pt idx="3">
                  <c:v>group4</c:v>
                </c:pt>
                <c:pt idx="4">
                  <c:v>group5</c:v>
                </c:pt>
                <c:pt idx="5">
                  <c:v>group6</c:v>
                </c:pt>
                <c:pt idx="6">
                  <c:v>group7</c:v>
                </c:pt>
                <c:pt idx="7">
                  <c:v>group8</c:v>
                </c:pt>
                <c:pt idx="8">
                  <c:v>group9</c:v>
                </c:pt>
                <c:pt idx="9">
                  <c:v>group10</c:v>
                </c:pt>
                <c:pt idx="10">
                  <c:v>group11</c:v>
                </c:pt>
                <c:pt idx="11">
                  <c:v>group12</c:v>
                </c:pt>
                <c:pt idx="12">
                  <c:v>group13</c:v>
                </c:pt>
                <c:pt idx="13">
                  <c:v>group14</c:v>
                </c:pt>
                <c:pt idx="14">
                  <c:v>group15</c:v>
                </c:pt>
                <c:pt idx="15">
                  <c:v>group16</c:v>
                </c:pt>
                <c:pt idx="16">
                  <c:v>group17</c:v>
                </c:pt>
                <c:pt idx="17">
                  <c:v>group18</c:v>
                </c:pt>
                <c:pt idx="18">
                  <c:v>group19</c:v>
                </c:pt>
                <c:pt idx="19">
                  <c:v>group20</c:v>
                </c:pt>
                <c:pt idx="20">
                  <c:v>group21</c:v>
                </c:pt>
                <c:pt idx="21">
                  <c:v>group22</c:v>
                </c:pt>
                <c:pt idx="22">
                  <c:v>group23</c:v>
                </c:pt>
                <c:pt idx="23">
                  <c:v>group24</c:v>
                </c:pt>
                <c:pt idx="24">
                  <c:v>group25</c:v>
                </c:pt>
                <c:pt idx="25">
                  <c:v>group26</c:v>
                </c:pt>
                <c:pt idx="26">
                  <c:v>group27</c:v>
                </c:pt>
                <c:pt idx="27">
                  <c:v>group28</c:v>
                </c:pt>
                <c:pt idx="28">
                  <c:v>group29</c:v>
                </c:pt>
                <c:pt idx="29">
                  <c:v>group30</c:v>
                </c:pt>
                <c:pt idx="30">
                  <c:v>group31</c:v>
                </c:pt>
                <c:pt idx="31">
                  <c:v>group32</c:v>
                </c:pt>
                <c:pt idx="32">
                  <c:v>group33</c:v>
                </c:pt>
                <c:pt idx="33">
                  <c:v>group34</c:v>
                </c:pt>
                <c:pt idx="34">
                  <c:v>group35</c:v>
                </c:pt>
                <c:pt idx="35">
                  <c:v>group36</c:v>
                </c:pt>
                <c:pt idx="36">
                  <c:v>group37</c:v>
                </c:pt>
                <c:pt idx="37">
                  <c:v>group38</c:v>
                </c:pt>
                <c:pt idx="38">
                  <c:v>group39</c:v>
                </c:pt>
                <c:pt idx="39">
                  <c:v>group40</c:v>
                </c:pt>
                <c:pt idx="40">
                  <c:v>group41</c:v>
                </c:pt>
                <c:pt idx="41">
                  <c:v>group42</c:v>
                </c:pt>
                <c:pt idx="42">
                  <c:v>group43</c:v>
                </c:pt>
                <c:pt idx="43">
                  <c:v>group44</c:v>
                </c:pt>
                <c:pt idx="44">
                  <c:v>group45</c:v>
                </c:pt>
                <c:pt idx="45">
                  <c:v>group46</c:v>
                </c:pt>
                <c:pt idx="46">
                  <c:v>group47</c:v>
                </c:pt>
                <c:pt idx="47">
                  <c:v>group48</c:v>
                </c:pt>
                <c:pt idx="48">
                  <c:v>group49</c:v>
                </c:pt>
                <c:pt idx="49">
                  <c:v>group50</c:v>
                </c:pt>
                <c:pt idx="50">
                  <c:v>group51</c:v>
                </c:pt>
                <c:pt idx="51">
                  <c:v>group52</c:v>
                </c:pt>
                <c:pt idx="52">
                  <c:v>group53</c:v>
                </c:pt>
                <c:pt idx="53">
                  <c:v>group54</c:v>
                </c:pt>
                <c:pt idx="54">
                  <c:v>group55</c:v>
                </c:pt>
                <c:pt idx="55">
                  <c:v>group56</c:v>
                </c:pt>
                <c:pt idx="56">
                  <c:v>group57</c:v>
                </c:pt>
                <c:pt idx="57">
                  <c:v>group58</c:v>
                </c:pt>
                <c:pt idx="58">
                  <c:v>group59</c:v>
                </c:pt>
                <c:pt idx="59">
                  <c:v>group60</c:v>
                </c:pt>
                <c:pt idx="60">
                  <c:v>group61</c:v>
                </c:pt>
                <c:pt idx="61">
                  <c:v>group62</c:v>
                </c:pt>
                <c:pt idx="62">
                  <c:v>group63</c:v>
                </c:pt>
                <c:pt idx="63">
                  <c:v>group64</c:v>
                </c:pt>
                <c:pt idx="64">
                  <c:v>group65</c:v>
                </c:pt>
                <c:pt idx="65">
                  <c:v>group66</c:v>
                </c:pt>
                <c:pt idx="66">
                  <c:v>group67</c:v>
                </c:pt>
                <c:pt idx="67">
                  <c:v>group68</c:v>
                </c:pt>
                <c:pt idx="68">
                  <c:v>group69</c:v>
                </c:pt>
                <c:pt idx="69">
                  <c:v>group70</c:v>
                </c:pt>
                <c:pt idx="70">
                  <c:v>group71</c:v>
                </c:pt>
                <c:pt idx="71">
                  <c:v>group72</c:v>
                </c:pt>
                <c:pt idx="72">
                  <c:v>group73</c:v>
                </c:pt>
                <c:pt idx="73">
                  <c:v>group74</c:v>
                </c:pt>
                <c:pt idx="74">
                  <c:v>group75</c:v>
                </c:pt>
                <c:pt idx="75">
                  <c:v>group76</c:v>
                </c:pt>
                <c:pt idx="76">
                  <c:v>group77</c:v>
                </c:pt>
                <c:pt idx="77">
                  <c:v>group78</c:v>
                </c:pt>
                <c:pt idx="78">
                  <c:v>group79</c:v>
                </c:pt>
                <c:pt idx="79">
                  <c:v>group80</c:v>
                </c:pt>
                <c:pt idx="80">
                  <c:v>group81</c:v>
                </c:pt>
                <c:pt idx="81">
                  <c:v>group82</c:v>
                </c:pt>
                <c:pt idx="82">
                  <c:v>group83</c:v>
                </c:pt>
                <c:pt idx="83">
                  <c:v>group84</c:v>
                </c:pt>
                <c:pt idx="84">
                  <c:v>group85</c:v>
                </c:pt>
                <c:pt idx="85">
                  <c:v>group86</c:v>
                </c:pt>
                <c:pt idx="86">
                  <c:v>group87</c:v>
                </c:pt>
                <c:pt idx="87">
                  <c:v>group88</c:v>
                </c:pt>
                <c:pt idx="88">
                  <c:v>group89</c:v>
                </c:pt>
                <c:pt idx="89">
                  <c:v>group90</c:v>
                </c:pt>
                <c:pt idx="90">
                  <c:v>group91</c:v>
                </c:pt>
                <c:pt idx="91">
                  <c:v>group92</c:v>
                </c:pt>
                <c:pt idx="92">
                  <c:v>group93</c:v>
                </c:pt>
                <c:pt idx="93">
                  <c:v>group94</c:v>
                </c:pt>
                <c:pt idx="94">
                  <c:v>group95</c:v>
                </c:pt>
                <c:pt idx="95">
                  <c:v>group96</c:v>
                </c:pt>
                <c:pt idx="96">
                  <c:v>group97</c:v>
                </c:pt>
                <c:pt idx="97">
                  <c:v>group98</c:v>
                </c:pt>
                <c:pt idx="98">
                  <c:v>group99</c:v>
                </c:pt>
                <c:pt idx="99">
                  <c:v>group100</c:v>
                </c:pt>
                <c:pt idx="100">
                  <c:v>group101</c:v>
                </c:pt>
                <c:pt idx="101">
                  <c:v>group102</c:v>
                </c:pt>
                <c:pt idx="102">
                  <c:v>group103</c:v>
                </c:pt>
                <c:pt idx="103">
                  <c:v>group104</c:v>
                </c:pt>
                <c:pt idx="104">
                  <c:v>group105</c:v>
                </c:pt>
                <c:pt idx="105">
                  <c:v>group106</c:v>
                </c:pt>
                <c:pt idx="106">
                  <c:v>group107</c:v>
                </c:pt>
                <c:pt idx="107">
                  <c:v>group108</c:v>
                </c:pt>
                <c:pt idx="108">
                  <c:v>group109</c:v>
                </c:pt>
                <c:pt idx="109">
                  <c:v>group110</c:v>
                </c:pt>
                <c:pt idx="110">
                  <c:v>group111</c:v>
                </c:pt>
                <c:pt idx="111">
                  <c:v>group112</c:v>
                </c:pt>
                <c:pt idx="112">
                  <c:v>group113</c:v>
                </c:pt>
                <c:pt idx="113">
                  <c:v>group114</c:v>
                </c:pt>
                <c:pt idx="114">
                  <c:v>group115</c:v>
                </c:pt>
                <c:pt idx="115">
                  <c:v>group116</c:v>
                </c:pt>
                <c:pt idx="116">
                  <c:v>group117</c:v>
                </c:pt>
                <c:pt idx="117">
                  <c:v>group118</c:v>
                </c:pt>
                <c:pt idx="118">
                  <c:v>group119</c:v>
                </c:pt>
                <c:pt idx="119">
                  <c:v>group120</c:v>
                </c:pt>
                <c:pt idx="120">
                  <c:v>group121</c:v>
                </c:pt>
                <c:pt idx="121">
                  <c:v>group122</c:v>
                </c:pt>
                <c:pt idx="122">
                  <c:v>group123</c:v>
                </c:pt>
                <c:pt idx="123">
                  <c:v>group124</c:v>
                </c:pt>
                <c:pt idx="124">
                  <c:v>group125</c:v>
                </c:pt>
                <c:pt idx="125">
                  <c:v>group126</c:v>
                </c:pt>
                <c:pt idx="126">
                  <c:v>group127</c:v>
                </c:pt>
                <c:pt idx="127">
                  <c:v>group128</c:v>
                </c:pt>
                <c:pt idx="128">
                  <c:v>group129</c:v>
                </c:pt>
                <c:pt idx="129">
                  <c:v>group130</c:v>
                </c:pt>
                <c:pt idx="130">
                  <c:v>group131</c:v>
                </c:pt>
                <c:pt idx="131">
                  <c:v>group132</c:v>
                </c:pt>
                <c:pt idx="132">
                  <c:v>group133</c:v>
                </c:pt>
                <c:pt idx="133">
                  <c:v>group134</c:v>
                </c:pt>
                <c:pt idx="134">
                  <c:v>group135</c:v>
                </c:pt>
                <c:pt idx="135">
                  <c:v>group136</c:v>
                </c:pt>
                <c:pt idx="136">
                  <c:v>group137</c:v>
                </c:pt>
                <c:pt idx="137">
                  <c:v>group138</c:v>
                </c:pt>
                <c:pt idx="138">
                  <c:v>group139</c:v>
                </c:pt>
                <c:pt idx="139">
                  <c:v>group140</c:v>
                </c:pt>
                <c:pt idx="140">
                  <c:v>group141</c:v>
                </c:pt>
                <c:pt idx="141">
                  <c:v>group142</c:v>
                </c:pt>
                <c:pt idx="142">
                  <c:v>group143</c:v>
                </c:pt>
                <c:pt idx="143">
                  <c:v>group144</c:v>
                </c:pt>
                <c:pt idx="144">
                  <c:v>group145</c:v>
                </c:pt>
                <c:pt idx="145">
                  <c:v>group146</c:v>
                </c:pt>
                <c:pt idx="146">
                  <c:v>group147</c:v>
                </c:pt>
                <c:pt idx="147">
                  <c:v>group148</c:v>
                </c:pt>
                <c:pt idx="148">
                  <c:v>group149</c:v>
                </c:pt>
                <c:pt idx="149">
                  <c:v>group150</c:v>
                </c:pt>
              </c:strCache>
            </c:strRef>
          </c:cat>
          <c:val>
            <c:numRef>
              <c:f>human.group.count!$B$1:$B$150</c:f>
              <c:numCache>
                <c:formatCode>General</c:formatCode>
                <c:ptCount val="150"/>
                <c:pt idx="0">
                  <c:v>85.0</c:v>
                </c:pt>
                <c:pt idx="1">
                  <c:v>29.0</c:v>
                </c:pt>
                <c:pt idx="2">
                  <c:v>26.0</c:v>
                </c:pt>
                <c:pt idx="3">
                  <c:v>63.0</c:v>
                </c:pt>
                <c:pt idx="4">
                  <c:v>57.0</c:v>
                </c:pt>
                <c:pt idx="5">
                  <c:v>84.0</c:v>
                </c:pt>
                <c:pt idx="6">
                  <c:v>81.0</c:v>
                </c:pt>
                <c:pt idx="7">
                  <c:v>129.0</c:v>
                </c:pt>
                <c:pt idx="8">
                  <c:v>69.0</c:v>
                </c:pt>
                <c:pt idx="9">
                  <c:v>75.0</c:v>
                </c:pt>
                <c:pt idx="10">
                  <c:v>54.0</c:v>
                </c:pt>
                <c:pt idx="11">
                  <c:v>41.0</c:v>
                </c:pt>
                <c:pt idx="12">
                  <c:v>85.0</c:v>
                </c:pt>
                <c:pt idx="13">
                  <c:v>48.0</c:v>
                </c:pt>
                <c:pt idx="14">
                  <c:v>86.0</c:v>
                </c:pt>
                <c:pt idx="15">
                  <c:v>60.0</c:v>
                </c:pt>
                <c:pt idx="16">
                  <c:v>79.0</c:v>
                </c:pt>
                <c:pt idx="17">
                  <c:v>45.0</c:v>
                </c:pt>
                <c:pt idx="18">
                  <c:v>37.0</c:v>
                </c:pt>
                <c:pt idx="19">
                  <c:v>60.0</c:v>
                </c:pt>
                <c:pt idx="20">
                  <c:v>72.0</c:v>
                </c:pt>
                <c:pt idx="21">
                  <c:v>50.0</c:v>
                </c:pt>
                <c:pt idx="22">
                  <c:v>75.0</c:v>
                </c:pt>
                <c:pt idx="23">
                  <c:v>81.0</c:v>
                </c:pt>
                <c:pt idx="24">
                  <c:v>95.0</c:v>
                </c:pt>
                <c:pt idx="25">
                  <c:v>111.0</c:v>
                </c:pt>
                <c:pt idx="26">
                  <c:v>107.0</c:v>
                </c:pt>
                <c:pt idx="27">
                  <c:v>72.0</c:v>
                </c:pt>
                <c:pt idx="28">
                  <c:v>93.0</c:v>
                </c:pt>
                <c:pt idx="29">
                  <c:v>64.0</c:v>
                </c:pt>
                <c:pt idx="30">
                  <c:v>89.0</c:v>
                </c:pt>
                <c:pt idx="31">
                  <c:v>83.0</c:v>
                </c:pt>
                <c:pt idx="32">
                  <c:v>80.0</c:v>
                </c:pt>
                <c:pt idx="33">
                  <c:v>74.0</c:v>
                </c:pt>
                <c:pt idx="34">
                  <c:v>73.0</c:v>
                </c:pt>
                <c:pt idx="35">
                  <c:v>96.0</c:v>
                </c:pt>
                <c:pt idx="36">
                  <c:v>73.0</c:v>
                </c:pt>
                <c:pt idx="37">
                  <c:v>90.0</c:v>
                </c:pt>
                <c:pt idx="38">
                  <c:v>88.0</c:v>
                </c:pt>
                <c:pt idx="39">
                  <c:v>57.0</c:v>
                </c:pt>
                <c:pt idx="40">
                  <c:v>56.0</c:v>
                </c:pt>
                <c:pt idx="41">
                  <c:v>55.0</c:v>
                </c:pt>
                <c:pt idx="42">
                  <c:v>61.0</c:v>
                </c:pt>
                <c:pt idx="43">
                  <c:v>81.0</c:v>
                </c:pt>
                <c:pt idx="44">
                  <c:v>86.0</c:v>
                </c:pt>
                <c:pt idx="45">
                  <c:v>70.0</c:v>
                </c:pt>
                <c:pt idx="46">
                  <c:v>105.0</c:v>
                </c:pt>
                <c:pt idx="47">
                  <c:v>101.0</c:v>
                </c:pt>
                <c:pt idx="48">
                  <c:v>92.0</c:v>
                </c:pt>
                <c:pt idx="49">
                  <c:v>101.0</c:v>
                </c:pt>
                <c:pt idx="50">
                  <c:v>107.0</c:v>
                </c:pt>
                <c:pt idx="51">
                  <c:v>110.0</c:v>
                </c:pt>
                <c:pt idx="52">
                  <c:v>88.0</c:v>
                </c:pt>
                <c:pt idx="53">
                  <c:v>108.0</c:v>
                </c:pt>
                <c:pt idx="54">
                  <c:v>150.0</c:v>
                </c:pt>
                <c:pt idx="55">
                  <c:v>130.0</c:v>
                </c:pt>
                <c:pt idx="56">
                  <c:v>83.0</c:v>
                </c:pt>
                <c:pt idx="57">
                  <c:v>79.0</c:v>
                </c:pt>
                <c:pt idx="58">
                  <c:v>84.0</c:v>
                </c:pt>
                <c:pt idx="59">
                  <c:v>129.0</c:v>
                </c:pt>
                <c:pt idx="60">
                  <c:v>88.0</c:v>
                </c:pt>
                <c:pt idx="61">
                  <c:v>116.0</c:v>
                </c:pt>
                <c:pt idx="62">
                  <c:v>141.0</c:v>
                </c:pt>
                <c:pt idx="63">
                  <c:v>57.0</c:v>
                </c:pt>
                <c:pt idx="64">
                  <c:v>80.0</c:v>
                </c:pt>
                <c:pt idx="65">
                  <c:v>129.0</c:v>
                </c:pt>
                <c:pt idx="66">
                  <c:v>95.0</c:v>
                </c:pt>
                <c:pt idx="67">
                  <c:v>88.0</c:v>
                </c:pt>
                <c:pt idx="68">
                  <c:v>96.0</c:v>
                </c:pt>
                <c:pt idx="69">
                  <c:v>71.0</c:v>
                </c:pt>
                <c:pt idx="70">
                  <c:v>141.0</c:v>
                </c:pt>
                <c:pt idx="71">
                  <c:v>99.0</c:v>
                </c:pt>
                <c:pt idx="72">
                  <c:v>129.0</c:v>
                </c:pt>
                <c:pt idx="73">
                  <c:v>57.0</c:v>
                </c:pt>
                <c:pt idx="74">
                  <c:v>78.0</c:v>
                </c:pt>
                <c:pt idx="75">
                  <c:v>69.0</c:v>
                </c:pt>
                <c:pt idx="76">
                  <c:v>62.0</c:v>
                </c:pt>
                <c:pt idx="77">
                  <c:v>64.0</c:v>
                </c:pt>
                <c:pt idx="78">
                  <c:v>59.0</c:v>
                </c:pt>
                <c:pt idx="79">
                  <c:v>71.0</c:v>
                </c:pt>
                <c:pt idx="80">
                  <c:v>77.0</c:v>
                </c:pt>
                <c:pt idx="81">
                  <c:v>89.0</c:v>
                </c:pt>
                <c:pt idx="82">
                  <c:v>54.0</c:v>
                </c:pt>
                <c:pt idx="83">
                  <c:v>52.0</c:v>
                </c:pt>
                <c:pt idx="84">
                  <c:v>56.0</c:v>
                </c:pt>
                <c:pt idx="85">
                  <c:v>54.0</c:v>
                </c:pt>
                <c:pt idx="86">
                  <c:v>59.0</c:v>
                </c:pt>
                <c:pt idx="87">
                  <c:v>51.0</c:v>
                </c:pt>
                <c:pt idx="88">
                  <c:v>77.0</c:v>
                </c:pt>
                <c:pt idx="89">
                  <c:v>85.0</c:v>
                </c:pt>
                <c:pt idx="90">
                  <c:v>77.0</c:v>
                </c:pt>
                <c:pt idx="91">
                  <c:v>73.0</c:v>
                </c:pt>
                <c:pt idx="92">
                  <c:v>65.0</c:v>
                </c:pt>
                <c:pt idx="93">
                  <c:v>42.0</c:v>
                </c:pt>
                <c:pt idx="94">
                  <c:v>72.0</c:v>
                </c:pt>
                <c:pt idx="95">
                  <c:v>108.0</c:v>
                </c:pt>
                <c:pt idx="96">
                  <c:v>80.0</c:v>
                </c:pt>
                <c:pt idx="97">
                  <c:v>85.0</c:v>
                </c:pt>
                <c:pt idx="98">
                  <c:v>99.0</c:v>
                </c:pt>
                <c:pt idx="99">
                  <c:v>93.0</c:v>
                </c:pt>
                <c:pt idx="100">
                  <c:v>74.0</c:v>
                </c:pt>
                <c:pt idx="101">
                  <c:v>61.0</c:v>
                </c:pt>
                <c:pt idx="102">
                  <c:v>57.0</c:v>
                </c:pt>
                <c:pt idx="103">
                  <c:v>65.0</c:v>
                </c:pt>
                <c:pt idx="104">
                  <c:v>70.0</c:v>
                </c:pt>
                <c:pt idx="105">
                  <c:v>71.0</c:v>
                </c:pt>
                <c:pt idx="106">
                  <c:v>73.0</c:v>
                </c:pt>
                <c:pt idx="107">
                  <c:v>67.0</c:v>
                </c:pt>
                <c:pt idx="108">
                  <c:v>58.0</c:v>
                </c:pt>
                <c:pt idx="109">
                  <c:v>55.0</c:v>
                </c:pt>
                <c:pt idx="110">
                  <c:v>62.0</c:v>
                </c:pt>
                <c:pt idx="111">
                  <c:v>56.0</c:v>
                </c:pt>
                <c:pt idx="112">
                  <c:v>46.0</c:v>
                </c:pt>
                <c:pt idx="113">
                  <c:v>54.0</c:v>
                </c:pt>
                <c:pt idx="114">
                  <c:v>71.0</c:v>
                </c:pt>
                <c:pt idx="115">
                  <c:v>54.0</c:v>
                </c:pt>
                <c:pt idx="116">
                  <c:v>67.0</c:v>
                </c:pt>
                <c:pt idx="117">
                  <c:v>59.0</c:v>
                </c:pt>
                <c:pt idx="118">
                  <c:v>49.0</c:v>
                </c:pt>
                <c:pt idx="119">
                  <c:v>53.0</c:v>
                </c:pt>
                <c:pt idx="120">
                  <c:v>54.0</c:v>
                </c:pt>
                <c:pt idx="121">
                  <c:v>62.0</c:v>
                </c:pt>
                <c:pt idx="122">
                  <c:v>72.0</c:v>
                </c:pt>
                <c:pt idx="123">
                  <c:v>53.0</c:v>
                </c:pt>
                <c:pt idx="124">
                  <c:v>82.0</c:v>
                </c:pt>
                <c:pt idx="125">
                  <c:v>65.0</c:v>
                </c:pt>
                <c:pt idx="126">
                  <c:v>68.0</c:v>
                </c:pt>
                <c:pt idx="127">
                  <c:v>57.0</c:v>
                </c:pt>
                <c:pt idx="128">
                  <c:v>58.0</c:v>
                </c:pt>
                <c:pt idx="129">
                  <c:v>54.0</c:v>
                </c:pt>
                <c:pt idx="130">
                  <c:v>84.0</c:v>
                </c:pt>
                <c:pt idx="131">
                  <c:v>64.0</c:v>
                </c:pt>
                <c:pt idx="132">
                  <c:v>49.0</c:v>
                </c:pt>
                <c:pt idx="133">
                  <c:v>57.0</c:v>
                </c:pt>
                <c:pt idx="134">
                  <c:v>81.0</c:v>
                </c:pt>
                <c:pt idx="135">
                  <c:v>74.0</c:v>
                </c:pt>
                <c:pt idx="136">
                  <c:v>67.0</c:v>
                </c:pt>
                <c:pt idx="137">
                  <c:v>76.0</c:v>
                </c:pt>
                <c:pt idx="138">
                  <c:v>65.0</c:v>
                </c:pt>
                <c:pt idx="139">
                  <c:v>54.0</c:v>
                </c:pt>
                <c:pt idx="140">
                  <c:v>52.0</c:v>
                </c:pt>
                <c:pt idx="141">
                  <c:v>58.0</c:v>
                </c:pt>
                <c:pt idx="142">
                  <c:v>37.0</c:v>
                </c:pt>
                <c:pt idx="143">
                  <c:v>64.0</c:v>
                </c:pt>
                <c:pt idx="144">
                  <c:v>64.0</c:v>
                </c:pt>
                <c:pt idx="145">
                  <c:v>45.0</c:v>
                </c:pt>
                <c:pt idx="146">
                  <c:v>45.0</c:v>
                </c:pt>
                <c:pt idx="147">
                  <c:v>55.0</c:v>
                </c:pt>
                <c:pt idx="148">
                  <c:v>100.0</c:v>
                </c:pt>
                <c:pt idx="149">
                  <c:v>193.0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669816"/>
        <c:axId val="670508744"/>
      </c:barChart>
      <c:catAx>
        <c:axId val="714669816"/>
        <c:scaling>
          <c:orientation val="minMax"/>
        </c:scaling>
        <c:delete val="1"/>
        <c:axPos val="b"/>
        <c:majorTickMark val="out"/>
        <c:minorTickMark val="none"/>
        <c:tickLblPos val="nextTo"/>
        <c:crossAx val="670508744"/>
        <c:crosses val="autoZero"/>
        <c:auto val="1"/>
        <c:lblAlgn val="ctr"/>
        <c:lblOffset val="100"/>
        <c:noMultiLvlLbl val="0"/>
      </c:catAx>
      <c:valAx>
        <c:axId val="670508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71466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numRef>
              <c:f>worm.group.count!$C$1:$C$150</c:f>
              <c:numCache>
                <c:formatCode>General</c:formatCode>
                <c:ptCount val="150"/>
                <c:pt idx="0">
                  <c:v>0.666666666666667</c:v>
                </c:pt>
                <c:pt idx="1">
                  <c:v>1.333333333333333</c:v>
                </c:pt>
                <c:pt idx="2">
                  <c:v>2.0</c:v>
                </c:pt>
                <c:pt idx="3">
                  <c:v>2.666666666666666</c:v>
                </c:pt>
                <c:pt idx="4">
                  <c:v>3.333333333333333</c:v>
                </c:pt>
                <c:pt idx="5">
                  <c:v>4.0</c:v>
                </c:pt>
                <c:pt idx="6">
                  <c:v>4.666666666666666</c:v>
                </c:pt>
                <c:pt idx="7">
                  <c:v>5.333333333333332</c:v>
                </c:pt>
                <c:pt idx="8">
                  <c:v>6.0</c:v>
                </c:pt>
                <c:pt idx="9">
                  <c:v>6.666666666666666</c:v>
                </c:pt>
                <c:pt idx="10">
                  <c:v>7.333333333333332</c:v>
                </c:pt>
                <c:pt idx="11">
                  <c:v>8.0</c:v>
                </c:pt>
                <c:pt idx="12">
                  <c:v>8.666666666666665</c:v>
                </c:pt>
                <c:pt idx="13">
                  <c:v>9.333333333333332</c:v>
                </c:pt>
                <c:pt idx="14">
                  <c:v>10.0</c:v>
                </c:pt>
                <c:pt idx="15">
                  <c:v>10.66666666666667</c:v>
                </c:pt>
                <c:pt idx="16">
                  <c:v>11.33333333333333</c:v>
                </c:pt>
                <c:pt idx="17">
                  <c:v>12.0</c:v>
                </c:pt>
                <c:pt idx="18">
                  <c:v>12.66666666666667</c:v>
                </c:pt>
                <c:pt idx="19">
                  <c:v>13.33333333333333</c:v>
                </c:pt>
                <c:pt idx="20">
                  <c:v>14.0</c:v>
                </c:pt>
                <c:pt idx="21">
                  <c:v>14.66666666666667</c:v>
                </c:pt>
                <c:pt idx="22">
                  <c:v>15.33333333333333</c:v>
                </c:pt>
                <c:pt idx="23">
                  <c:v>16.0</c:v>
                </c:pt>
                <c:pt idx="24">
                  <c:v>16.66666666666666</c:v>
                </c:pt>
                <c:pt idx="25">
                  <c:v>17.33333333333333</c:v>
                </c:pt>
                <c:pt idx="26">
                  <c:v>18.0</c:v>
                </c:pt>
                <c:pt idx="27">
                  <c:v>18.66666666666666</c:v>
                </c:pt>
                <c:pt idx="28">
                  <c:v>19.33333333333333</c:v>
                </c:pt>
                <c:pt idx="29">
                  <c:v>20.0</c:v>
                </c:pt>
                <c:pt idx="30">
                  <c:v>20.66666666666666</c:v>
                </c:pt>
                <c:pt idx="31">
                  <c:v>21.33333333333333</c:v>
                </c:pt>
                <c:pt idx="32">
                  <c:v>22.0</c:v>
                </c:pt>
                <c:pt idx="33">
                  <c:v>22.66666666666666</c:v>
                </c:pt>
                <c:pt idx="34">
                  <c:v>23.33333333333333</c:v>
                </c:pt>
                <c:pt idx="35">
                  <c:v>24.0</c:v>
                </c:pt>
                <c:pt idx="36">
                  <c:v>24.66666666666666</c:v>
                </c:pt>
                <c:pt idx="37">
                  <c:v>25.33333333333333</c:v>
                </c:pt>
                <c:pt idx="38">
                  <c:v>26.0</c:v>
                </c:pt>
                <c:pt idx="39">
                  <c:v>26.66666666666666</c:v>
                </c:pt>
                <c:pt idx="40">
                  <c:v>27.33333333333333</c:v>
                </c:pt>
                <c:pt idx="41">
                  <c:v>28.0</c:v>
                </c:pt>
                <c:pt idx="42">
                  <c:v>28.66666666666666</c:v>
                </c:pt>
                <c:pt idx="43">
                  <c:v>29.33333333333333</c:v>
                </c:pt>
                <c:pt idx="44">
                  <c:v>30.0</c:v>
                </c:pt>
                <c:pt idx="45">
                  <c:v>30.66666666666666</c:v>
                </c:pt>
                <c:pt idx="46">
                  <c:v>31.33333333333333</c:v>
                </c:pt>
                <c:pt idx="47">
                  <c:v>32.0</c:v>
                </c:pt>
                <c:pt idx="48">
                  <c:v>32.66666666666666</c:v>
                </c:pt>
                <c:pt idx="49">
                  <c:v>33.33333333333333</c:v>
                </c:pt>
                <c:pt idx="50">
                  <c:v>34.0</c:v>
                </c:pt>
                <c:pt idx="51">
                  <c:v>34.66666666666666</c:v>
                </c:pt>
                <c:pt idx="52">
                  <c:v>35.33333333333333</c:v>
                </c:pt>
                <c:pt idx="53">
                  <c:v>36.0</c:v>
                </c:pt>
                <c:pt idx="54">
                  <c:v>36.66666666666666</c:v>
                </c:pt>
                <c:pt idx="55">
                  <c:v>37.33333333333333</c:v>
                </c:pt>
                <c:pt idx="56">
                  <c:v>38.0</c:v>
                </c:pt>
                <c:pt idx="57">
                  <c:v>38.66666666666666</c:v>
                </c:pt>
                <c:pt idx="58">
                  <c:v>39.33333333333333</c:v>
                </c:pt>
                <c:pt idx="59">
                  <c:v>40.0</c:v>
                </c:pt>
                <c:pt idx="60">
                  <c:v>40.66666666666666</c:v>
                </c:pt>
                <c:pt idx="61">
                  <c:v>41.33333333333333</c:v>
                </c:pt>
                <c:pt idx="62">
                  <c:v>42.0</c:v>
                </c:pt>
                <c:pt idx="63">
                  <c:v>42.66666666666666</c:v>
                </c:pt>
                <c:pt idx="64">
                  <c:v>43.33333333333333</c:v>
                </c:pt>
                <c:pt idx="65">
                  <c:v>44.0</c:v>
                </c:pt>
                <c:pt idx="66">
                  <c:v>44.66666666666666</c:v>
                </c:pt>
                <c:pt idx="67">
                  <c:v>45.33333333333333</c:v>
                </c:pt>
                <c:pt idx="68">
                  <c:v>46.0</c:v>
                </c:pt>
                <c:pt idx="69">
                  <c:v>46.66666666666666</c:v>
                </c:pt>
                <c:pt idx="70">
                  <c:v>47.33333333333333</c:v>
                </c:pt>
                <c:pt idx="71">
                  <c:v>48.0</c:v>
                </c:pt>
                <c:pt idx="72">
                  <c:v>48.66666666666666</c:v>
                </c:pt>
                <c:pt idx="73">
                  <c:v>49.33333333333333</c:v>
                </c:pt>
                <c:pt idx="74">
                  <c:v>50.0</c:v>
                </c:pt>
                <c:pt idx="75">
                  <c:v>50.66666666666666</c:v>
                </c:pt>
                <c:pt idx="76">
                  <c:v>51.33333333333333</c:v>
                </c:pt>
                <c:pt idx="77">
                  <c:v>52.0</c:v>
                </c:pt>
                <c:pt idx="78">
                  <c:v>52.66666666666666</c:v>
                </c:pt>
                <c:pt idx="79">
                  <c:v>53.33333333333333</c:v>
                </c:pt>
                <c:pt idx="80">
                  <c:v>54.0</c:v>
                </c:pt>
                <c:pt idx="81">
                  <c:v>54.66666666666666</c:v>
                </c:pt>
                <c:pt idx="82">
                  <c:v>55.33333333333333</c:v>
                </c:pt>
                <c:pt idx="83">
                  <c:v>56.0</c:v>
                </c:pt>
                <c:pt idx="84">
                  <c:v>56.66666666666666</c:v>
                </c:pt>
                <c:pt idx="85">
                  <c:v>57.33333333333333</c:v>
                </c:pt>
                <c:pt idx="86">
                  <c:v>58.0</c:v>
                </c:pt>
                <c:pt idx="87">
                  <c:v>58.66666666666666</c:v>
                </c:pt>
                <c:pt idx="88">
                  <c:v>59.33333333333333</c:v>
                </c:pt>
                <c:pt idx="89">
                  <c:v>60.0</c:v>
                </c:pt>
                <c:pt idx="90">
                  <c:v>60.66666666666666</c:v>
                </c:pt>
                <c:pt idx="91">
                  <c:v>61.33333333333333</c:v>
                </c:pt>
                <c:pt idx="92">
                  <c:v>62.0</c:v>
                </c:pt>
                <c:pt idx="93">
                  <c:v>62.66666666666666</c:v>
                </c:pt>
                <c:pt idx="94">
                  <c:v>63.33333333333333</c:v>
                </c:pt>
                <c:pt idx="95">
                  <c:v>64.0</c:v>
                </c:pt>
                <c:pt idx="96">
                  <c:v>64.66666666666665</c:v>
                </c:pt>
                <c:pt idx="97">
                  <c:v>65.33333333333333</c:v>
                </c:pt>
                <c:pt idx="98">
                  <c:v>66.0</c:v>
                </c:pt>
                <c:pt idx="99">
                  <c:v>66.66666666666665</c:v>
                </c:pt>
                <c:pt idx="100">
                  <c:v>67.33333333333333</c:v>
                </c:pt>
                <c:pt idx="101">
                  <c:v>68.0</c:v>
                </c:pt>
                <c:pt idx="102">
                  <c:v>68.66666666666665</c:v>
                </c:pt>
                <c:pt idx="103">
                  <c:v>69.33333333333333</c:v>
                </c:pt>
                <c:pt idx="104">
                  <c:v>70.0</c:v>
                </c:pt>
                <c:pt idx="105">
                  <c:v>70.66666666666665</c:v>
                </c:pt>
                <c:pt idx="106">
                  <c:v>71.33333333333333</c:v>
                </c:pt>
                <c:pt idx="107">
                  <c:v>72.0</c:v>
                </c:pt>
                <c:pt idx="108">
                  <c:v>72.66666666666665</c:v>
                </c:pt>
                <c:pt idx="109">
                  <c:v>73.33333333333333</c:v>
                </c:pt>
                <c:pt idx="110">
                  <c:v>74.0</c:v>
                </c:pt>
                <c:pt idx="111">
                  <c:v>74.66666666666665</c:v>
                </c:pt>
                <c:pt idx="112">
                  <c:v>75.33333333333333</c:v>
                </c:pt>
                <c:pt idx="113">
                  <c:v>76.0</c:v>
                </c:pt>
                <c:pt idx="114">
                  <c:v>76.66666666666665</c:v>
                </c:pt>
                <c:pt idx="115">
                  <c:v>77.33333333333333</c:v>
                </c:pt>
                <c:pt idx="116">
                  <c:v>78.0</c:v>
                </c:pt>
                <c:pt idx="117">
                  <c:v>78.66666666666665</c:v>
                </c:pt>
                <c:pt idx="118">
                  <c:v>79.33333333333333</c:v>
                </c:pt>
                <c:pt idx="119">
                  <c:v>80.0</c:v>
                </c:pt>
                <c:pt idx="120">
                  <c:v>80.66666666666665</c:v>
                </c:pt>
                <c:pt idx="121">
                  <c:v>81.33333333333333</c:v>
                </c:pt>
                <c:pt idx="122">
                  <c:v>82.0</c:v>
                </c:pt>
                <c:pt idx="123">
                  <c:v>82.66666666666665</c:v>
                </c:pt>
                <c:pt idx="124">
                  <c:v>83.33333333333333</c:v>
                </c:pt>
                <c:pt idx="125">
                  <c:v>84.0</c:v>
                </c:pt>
                <c:pt idx="126">
                  <c:v>84.66666666666665</c:v>
                </c:pt>
                <c:pt idx="127">
                  <c:v>85.33333333333333</c:v>
                </c:pt>
                <c:pt idx="128">
                  <c:v>86.0</c:v>
                </c:pt>
                <c:pt idx="129">
                  <c:v>86.66666666666665</c:v>
                </c:pt>
                <c:pt idx="130">
                  <c:v>87.33333333333333</c:v>
                </c:pt>
                <c:pt idx="131">
                  <c:v>88.0</c:v>
                </c:pt>
                <c:pt idx="132">
                  <c:v>88.66666666666665</c:v>
                </c:pt>
                <c:pt idx="133">
                  <c:v>89.33333333333333</c:v>
                </c:pt>
                <c:pt idx="134">
                  <c:v>90.0</c:v>
                </c:pt>
                <c:pt idx="135">
                  <c:v>90.66666666666665</c:v>
                </c:pt>
                <c:pt idx="136">
                  <c:v>91.33333333333333</c:v>
                </c:pt>
                <c:pt idx="137">
                  <c:v>92.0</c:v>
                </c:pt>
                <c:pt idx="138">
                  <c:v>92.66666666666665</c:v>
                </c:pt>
                <c:pt idx="139">
                  <c:v>93.33333333333333</c:v>
                </c:pt>
                <c:pt idx="140">
                  <c:v>94.0</c:v>
                </c:pt>
                <c:pt idx="141">
                  <c:v>94.66666666666665</c:v>
                </c:pt>
                <c:pt idx="142">
                  <c:v>95.33333333333333</c:v>
                </c:pt>
                <c:pt idx="143">
                  <c:v>96.0</c:v>
                </c:pt>
                <c:pt idx="144">
                  <c:v>96.66666666666665</c:v>
                </c:pt>
                <c:pt idx="145">
                  <c:v>97.33333333333333</c:v>
                </c:pt>
                <c:pt idx="146">
                  <c:v>98.0</c:v>
                </c:pt>
                <c:pt idx="147">
                  <c:v>98.66666666666665</c:v>
                </c:pt>
                <c:pt idx="148">
                  <c:v>99.33333333333333</c:v>
                </c:pt>
                <c:pt idx="149">
                  <c:v>100.0</c:v>
                </c:pt>
              </c:numCache>
            </c:numRef>
          </c:cat>
          <c:val>
            <c:numRef>
              <c:f>worm.group.count!$B$1:$B$150</c:f>
              <c:numCache>
                <c:formatCode>General</c:formatCode>
                <c:ptCount val="150"/>
                <c:pt idx="0">
                  <c:v>3.0</c:v>
                </c:pt>
                <c:pt idx="1">
                  <c:v>7.0</c:v>
                </c:pt>
                <c:pt idx="2">
                  <c:v>4.0</c:v>
                </c:pt>
                <c:pt idx="3">
                  <c:v>5.0</c:v>
                </c:pt>
                <c:pt idx="4">
                  <c:v>7.0</c:v>
                </c:pt>
                <c:pt idx="5">
                  <c:v>3.0</c:v>
                </c:pt>
                <c:pt idx="6">
                  <c:v>2.0</c:v>
                </c:pt>
                <c:pt idx="7">
                  <c:v>1.0</c:v>
                </c:pt>
                <c:pt idx="8">
                  <c:v>0.0</c:v>
                </c:pt>
                <c:pt idx="9">
                  <c:v>3.0</c:v>
                </c:pt>
                <c:pt idx="10">
                  <c:v>6.0</c:v>
                </c:pt>
                <c:pt idx="11">
                  <c:v>0.0</c:v>
                </c:pt>
                <c:pt idx="12">
                  <c:v>0.0</c:v>
                </c:pt>
                <c:pt idx="13">
                  <c:v>5.0</c:v>
                </c:pt>
                <c:pt idx="14">
                  <c:v>4.0</c:v>
                </c:pt>
                <c:pt idx="15">
                  <c:v>1.0</c:v>
                </c:pt>
                <c:pt idx="16">
                  <c:v>1.0</c:v>
                </c:pt>
                <c:pt idx="17">
                  <c:v>3.0</c:v>
                </c:pt>
                <c:pt idx="18">
                  <c:v>4.0</c:v>
                </c:pt>
                <c:pt idx="19">
                  <c:v>3.0</c:v>
                </c:pt>
                <c:pt idx="20">
                  <c:v>8.0</c:v>
                </c:pt>
                <c:pt idx="21">
                  <c:v>12.0</c:v>
                </c:pt>
                <c:pt idx="22">
                  <c:v>6.0</c:v>
                </c:pt>
                <c:pt idx="23">
                  <c:v>3.0</c:v>
                </c:pt>
                <c:pt idx="24">
                  <c:v>4.0</c:v>
                </c:pt>
                <c:pt idx="25">
                  <c:v>8.0</c:v>
                </c:pt>
                <c:pt idx="26">
                  <c:v>6.0</c:v>
                </c:pt>
                <c:pt idx="27">
                  <c:v>1.0</c:v>
                </c:pt>
                <c:pt idx="28">
                  <c:v>6.0</c:v>
                </c:pt>
                <c:pt idx="29">
                  <c:v>10.0</c:v>
                </c:pt>
                <c:pt idx="30">
                  <c:v>1.0</c:v>
                </c:pt>
                <c:pt idx="31">
                  <c:v>2.0</c:v>
                </c:pt>
                <c:pt idx="32">
                  <c:v>5.0</c:v>
                </c:pt>
                <c:pt idx="33">
                  <c:v>2.0</c:v>
                </c:pt>
                <c:pt idx="34">
                  <c:v>0.0</c:v>
                </c:pt>
                <c:pt idx="35">
                  <c:v>6.0</c:v>
                </c:pt>
                <c:pt idx="36">
                  <c:v>7.0</c:v>
                </c:pt>
                <c:pt idx="37">
                  <c:v>3.0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2.0</c:v>
                </c:pt>
                <c:pt idx="45">
                  <c:v>2.0</c:v>
                </c:pt>
                <c:pt idx="46">
                  <c:v>1.0</c:v>
                </c:pt>
                <c:pt idx="47">
                  <c:v>4.0</c:v>
                </c:pt>
                <c:pt idx="48">
                  <c:v>4.0</c:v>
                </c:pt>
                <c:pt idx="49">
                  <c:v>2.0</c:v>
                </c:pt>
                <c:pt idx="50">
                  <c:v>5.0</c:v>
                </c:pt>
                <c:pt idx="51">
                  <c:v>3.0</c:v>
                </c:pt>
                <c:pt idx="52">
                  <c:v>3.0</c:v>
                </c:pt>
                <c:pt idx="53">
                  <c:v>11.0</c:v>
                </c:pt>
                <c:pt idx="54">
                  <c:v>1.0</c:v>
                </c:pt>
                <c:pt idx="55">
                  <c:v>2.0</c:v>
                </c:pt>
                <c:pt idx="56">
                  <c:v>3.0</c:v>
                </c:pt>
                <c:pt idx="57">
                  <c:v>1.0</c:v>
                </c:pt>
                <c:pt idx="58">
                  <c:v>0.0</c:v>
                </c:pt>
                <c:pt idx="59">
                  <c:v>1.0</c:v>
                </c:pt>
                <c:pt idx="60">
                  <c:v>3.0</c:v>
                </c:pt>
                <c:pt idx="61">
                  <c:v>6.0</c:v>
                </c:pt>
                <c:pt idx="62">
                  <c:v>0.0</c:v>
                </c:pt>
                <c:pt idx="63">
                  <c:v>0.0</c:v>
                </c:pt>
                <c:pt idx="64">
                  <c:v>3.0</c:v>
                </c:pt>
                <c:pt idx="65">
                  <c:v>0.0</c:v>
                </c:pt>
                <c:pt idx="66">
                  <c:v>1.0</c:v>
                </c:pt>
                <c:pt idx="67">
                  <c:v>1.0</c:v>
                </c:pt>
                <c:pt idx="68">
                  <c:v>2.0</c:v>
                </c:pt>
                <c:pt idx="69">
                  <c:v>2.0</c:v>
                </c:pt>
                <c:pt idx="70">
                  <c:v>11.0</c:v>
                </c:pt>
                <c:pt idx="71">
                  <c:v>5.0</c:v>
                </c:pt>
                <c:pt idx="72">
                  <c:v>4.0</c:v>
                </c:pt>
                <c:pt idx="73">
                  <c:v>3.0</c:v>
                </c:pt>
                <c:pt idx="74">
                  <c:v>4.0</c:v>
                </c:pt>
                <c:pt idx="75">
                  <c:v>1.0</c:v>
                </c:pt>
                <c:pt idx="76">
                  <c:v>4.0</c:v>
                </c:pt>
                <c:pt idx="77">
                  <c:v>7.0</c:v>
                </c:pt>
                <c:pt idx="78">
                  <c:v>3.0</c:v>
                </c:pt>
                <c:pt idx="79">
                  <c:v>4.0</c:v>
                </c:pt>
                <c:pt idx="80">
                  <c:v>4.0</c:v>
                </c:pt>
                <c:pt idx="81">
                  <c:v>5.0</c:v>
                </c:pt>
                <c:pt idx="82">
                  <c:v>4.0</c:v>
                </c:pt>
                <c:pt idx="83">
                  <c:v>5.0</c:v>
                </c:pt>
                <c:pt idx="84">
                  <c:v>2.0</c:v>
                </c:pt>
                <c:pt idx="85">
                  <c:v>2.0</c:v>
                </c:pt>
                <c:pt idx="86">
                  <c:v>8.0</c:v>
                </c:pt>
                <c:pt idx="87">
                  <c:v>2.0</c:v>
                </c:pt>
                <c:pt idx="88">
                  <c:v>4.0</c:v>
                </c:pt>
                <c:pt idx="89">
                  <c:v>0.0</c:v>
                </c:pt>
                <c:pt idx="90">
                  <c:v>2.0</c:v>
                </c:pt>
                <c:pt idx="91">
                  <c:v>3.0</c:v>
                </c:pt>
                <c:pt idx="92">
                  <c:v>11.0</c:v>
                </c:pt>
                <c:pt idx="93">
                  <c:v>6.0</c:v>
                </c:pt>
                <c:pt idx="94">
                  <c:v>2.0</c:v>
                </c:pt>
                <c:pt idx="95">
                  <c:v>2.0</c:v>
                </c:pt>
                <c:pt idx="96">
                  <c:v>9.0</c:v>
                </c:pt>
                <c:pt idx="97">
                  <c:v>1.0</c:v>
                </c:pt>
                <c:pt idx="98">
                  <c:v>2.0</c:v>
                </c:pt>
                <c:pt idx="99">
                  <c:v>8.0</c:v>
                </c:pt>
                <c:pt idx="100">
                  <c:v>6.0</c:v>
                </c:pt>
                <c:pt idx="101">
                  <c:v>4.0</c:v>
                </c:pt>
                <c:pt idx="102">
                  <c:v>11.0</c:v>
                </c:pt>
                <c:pt idx="103">
                  <c:v>3.0</c:v>
                </c:pt>
                <c:pt idx="104">
                  <c:v>10.0</c:v>
                </c:pt>
                <c:pt idx="105">
                  <c:v>5.0</c:v>
                </c:pt>
                <c:pt idx="106">
                  <c:v>2.0</c:v>
                </c:pt>
                <c:pt idx="107">
                  <c:v>11.0</c:v>
                </c:pt>
                <c:pt idx="108">
                  <c:v>10.0</c:v>
                </c:pt>
                <c:pt idx="109">
                  <c:v>13.0</c:v>
                </c:pt>
                <c:pt idx="110">
                  <c:v>16.0</c:v>
                </c:pt>
                <c:pt idx="111">
                  <c:v>11.0</c:v>
                </c:pt>
                <c:pt idx="112">
                  <c:v>14.0</c:v>
                </c:pt>
                <c:pt idx="113">
                  <c:v>18.0</c:v>
                </c:pt>
                <c:pt idx="114">
                  <c:v>16.0</c:v>
                </c:pt>
                <c:pt idx="115">
                  <c:v>13.0</c:v>
                </c:pt>
                <c:pt idx="116">
                  <c:v>17.0</c:v>
                </c:pt>
                <c:pt idx="117">
                  <c:v>10.0</c:v>
                </c:pt>
                <c:pt idx="118">
                  <c:v>16.0</c:v>
                </c:pt>
                <c:pt idx="119">
                  <c:v>12.0</c:v>
                </c:pt>
                <c:pt idx="120">
                  <c:v>9.0</c:v>
                </c:pt>
                <c:pt idx="121">
                  <c:v>26.0</c:v>
                </c:pt>
                <c:pt idx="122">
                  <c:v>19.0</c:v>
                </c:pt>
                <c:pt idx="123">
                  <c:v>16.0</c:v>
                </c:pt>
                <c:pt idx="124">
                  <c:v>22.0</c:v>
                </c:pt>
                <c:pt idx="125">
                  <c:v>31.0</c:v>
                </c:pt>
                <c:pt idx="126">
                  <c:v>12.0</c:v>
                </c:pt>
                <c:pt idx="127">
                  <c:v>8.0</c:v>
                </c:pt>
                <c:pt idx="128">
                  <c:v>10.0</c:v>
                </c:pt>
                <c:pt idx="129">
                  <c:v>3.0</c:v>
                </c:pt>
                <c:pt idx="130">
                  <c:v>17.0</c:v>
                </c:pt>
                <c:pt idx="131">
                  <c:v>18.0</c:v>
                </c:pt>
                <c:pt idx="132">
                  <c:v>7.0</c:v>
                </c:pt>
                <c:pt idx="133">
                  <c:v>5.0</c:v>
                </c:pt>
                <c:pt idx="134">
                  <c:v>12.0</c:v>
                </c:pt>
                <c:pt idx="135">
                  <c:v>5.0</c:v>
                </c:pt>
                <c:pt idx="136">
                  <c:v>7.0</c:v>
                </c:pt>
                <c:pt idx="137">
                  <c:v>11.0</c:v>
                </c:pt>
                <c:pt idx="138">
                  <c:v>8.0</c:v>
                </c:pt>
                <c:pt idx="139">
                  <c:v>20.0</c:v>
                </c:pt>
                <c:pt idx="140">
                  <c:v>8.0</c:v>
                </c:pt>
                <c:pt idx="141">
                  <c:v>11.0</c:v>
                </c:pt>
                <c:pt idx="142">
                  <c:v>6.0</c:v>
                </c:pt>
                <c:pt idx="143">
                  <c:v>5.0</c:v>
                </c:pt>
                <c:pt idx="144">
                  <c:v>10.0</c:v>
                </c:pt>
                <c:pt idx="145">
                  <c:v>3.0</c:v>
                </c:pt>
                <c:pt idx="146">
                  <c:v>12.0</c:v>
                </c:pt>
                <c:pt idx="147">
                  <c:v>9.0</c:v>
                </c:pt>
                <c:pt idx="148">
                  <c:v>6.0</c:v>
                </c:pt>
                <c:pt idx="14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061096"/>
        <c:axId val="471478872"/>
      </c:barChart>
      <c:catAx>
        <c:axId val="71606109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471478872"/>
        <c:crosses val="autoZero"/>
        <c:auto val="1"/>
        <c:lblAlgn val="ctr"/>
        <c:lblOffset val="100"/>
        <c:tickLblSkip val="10"/>
        <c:noMultiLvlLbl val="0"/>
      </c:catAx>
      <c:valAx>
        <c:axId val="471478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716061096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1.0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364.0</c:v>
                </c:pt>
              </c:numCache>
            </c:numRef>
          </c:val>
        </c:ser>
        <c:ser>
          <c:idx val="2"/>
          <c:order val="2"/>
          <c:tx>
            <c:v>Other Transcribed</c:v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Table1[Processed]</c:f>
              <c:numCache>
                <c:formatCode>General</c:formatCode>
                <c:ptCount val="1"/>
                <c:pt idx="0">
                  <c:v>124.0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Transcribed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Worm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258456"/>
        <c:axId val="489289240"/>
      </c:barChart>
      <c:catAx>
        <c:axId val="576258456"/>
        <c:scaling>
          <c:orientation val="minMax"/>
        </c:scaling>
        <c:delete val="1"/>
        <c:axPos val="b"/>
        <c:majorTickMark val="out"/>
        <c:minorTickMark val="none"/>
        <c:tickLblPos val="nextTo"/>
        <c:crossAx val="489289240"/>
        <c:crosses val="autoZero"/>
        <c:auto val="1"/>
        <c:lblAlgn val="ctr"/>
        <c:lblOffset val="100"/>
        <c:noMultiLvlLbl val="0"/>
      </c:catAx>
      <c:valAx>
        <c:axId val="489289240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57625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0166154742589903"/>
          <c:w val="1.0"/>
          <c:h val="0.9983377605510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1888.0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8109.0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FF8D97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270.0</c:v>
                </c:pt>
              </c:numCache>
            </c:numRef>
          </c:val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3623320"/>
        <c:axId val="588568376"/>
      </c:barChart>
      <c:catAx>
        <c:axId val="503623320"/>
        <c:scaling>
          <c:orientation val="minMax"/>
        </c:scaling>
        <c:delete val="1"/>
        <c:axPos val="b"/>
        <c:majorTickMark val="out"/>
        <c:minorTickMark val="none"/>
        <c:tickLblPos val="nextTo"/>
        <c:crossAx val="588568376"/>
        <c:crosses val="autoZero"/>
        <c:auto val="1"/>
        <c:lblAlgn val="ctr"/>
        <c:lblOffset val="100"/>
        <c:noMultiLvlLbl val="0"/>
      </c:catAx>
      <c:valAx>
        <c:axId val="588568376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503623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37537115571996"/>
          <c:y val="0.0161891883713866"/>
          <c:w val="0.998409486987519"/>
          <c:h val="0.9835396622736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Duplicated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Processed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Transcribed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Duplicated Transcribed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Processed Transcribed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Fly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272296"/>
        <c:axId val="741682952"/>
      </c:barChart>
      <c:catAx>
        <c:axId val="743272296"/>
        <c:scaling>
          <c:orientation val="minMax"/>
        </c:scaling>
        <c:delete val="1"/>
        <c:axPos val="b"/>
        <c:majorTickMark val="out"/>
        <c:minorTickMark val="none"/>
        <c:tickLblPos val="nextTo"/>
        <c:crossAx val="741682952"/>
        <c:crosses val="autoZero"/>
        <c:auto val="1"/>
        <c:lblAlgn val="ctr"/>
        <c:lblOffset val="100"/>
        <c:noMultiLvlLbl val="0"/>
      </c:catAx>
      <c:valAx>
        <c:axId val="741682952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7432722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4694996141971"/>
          <c:y val="0.119677660435841"/>
          <c:w val="0.913530500385803"/>
          <c:h val="0.760644679128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human.group.count!$A$1:$A$150</c:f>
              <c:strCache>
                <c:ptCount val="150"/>
                <c:pt idx="0">
                  <c:v>group1</c:v>
                </c:pt>
                <c:pt idx="1">
                  <c:v>group2</c:v>
                </c:pt>
                <c:pt idx="2">
                  <c:v>group3</c:v>
                </c:pt>
                <c:pt idx="3">
                  <c:v>group4</c:v>
                </c:pt>
                <c:pt idx="4">
                  <c:v>group5</c:v>
                </c:pt>
                <c:pt idx="5">
                  <c:v>group6</c:v>
                </c:pt>
                <c:pt idx="6">
                  <c:v>group7</c:v>
                </c:pt>
                <c:pt idx="7">
                  <c:v>group8</c:v>
                </c:pt>
                <c:pt idx="8">
                  <c:v>group9</c:v>
                </c:pt>
                <c:pt idx="9">
                  <c:v>group10</c:v>
                </c:pt>
                <c:pt idx="10">
                  <c:v>group11</c:v>
                </c:pt>
                <c:pt idx="11">
                  <c:v>group12</c:v>
                </c:pt>
                <c:pt idx="12">
                  <c:v>group13</c:v>
                </c:pt>
                <c:pt idx="13">
                  <c:v>group14</c:v>
                </c:pt>
                <c:pt idx="14">
                  <c:v>group15</c:v>
                </c:pt>
                <c:pt idx="15">
                  <c:v>group16</c:v>
                </c:pt>
                <c:pt idx="16">
                  <c:v>group17</c:v>
                </c:pt>
                <c:pt idx="17">
                  <c:v>group18</c:v>
                </c:pt>
                <c:pt idx="18">
                  <c:v>group19</c:v>
                </c:pt>
                <c:pt idx="19">
                  <c:v>group20</c:v>
                </c:pt>
                <c:pt idx="20">
                  <c:v>group21</c:v>
                </c:pt>
                <c:pt idx="21">
                  <c:v>group22</c:v>
                </c:pt>
                <c:pt idx="22">
                  <c:v>group23</c:v>
                </c:pt>
                <c:pt idx="23">
                  <c:v>group24</c:v>
                </c:pt>
                <c:pt idx="24">
                  <c:v>group25</c:v>
                </c:pt>
                <c:pt idx="25">
                  <c:v>group26</c:v>
                </c:pt>
                <c:pt idx="26">
                  <c:v>group27</c:v>
                </c:pt>
                <c:pt idx="27">
                  <c:v>group28</c:v>
                </c:pt>
                <c:pt idx="28">
                  <c:v>group29</c:v>
                </c:pt>
                <c:pt idx="29">
                  <c:v>group30</c:v>
                </c:pt>
                <c:pt idx="30">
                  <c:v>group31</c:v>
                </c:pt>
                <c:pt idx="31">
                  <c:v>group32</c:v>
                </c:pt>
                <c:pt idx="32">
                  <c:v>group33</c:v>
                </c:pt>
                <c:pt idx="33">
                  <c:v>group34</c:v>
                </c:pt>
                <c:pt idx="34">
                  <c:v>group35</c:v>
                </c:pt>
                <c:pt idx="35">
                  <c:v>group36</c:v>
                </c:pt>
                <c:pt idx="36">
                  <c:v>group37</c:v>
                </c:pt>
                <c:pt idx="37">
                  <c:v>group38</c:v>
                </c:pt>
                <c:pt idx="38">
                  <c:v>group39</c:v>
                </c:pt>
                <c:pt idx="39">
                  <c:v>group40</c:v>
                </c:pt>
                <c:pt idx="40">
                  <c:v>group41</c:v>
                </c:pt>
                <c:pt idx="41">
                  <c:v>group42</c:v>
                </c:pt>
                <c:pt idx="42">
                  <c:v>group43</c:v>
                </c:pt>
                <c:pt idx="43">
                  <c:v>group44</c:v>
                </c:pt>
                <c:pt idx="44">
                  <c:v>group45</c:v>
                </c:pt>
                <c:pt idx="45">
                  <c:v>group46</c:v>
                </c:pt>
                <c:pt idx="46">
                  <c:v>group47</c:v>
                </c:pt>
                <c:pt idx="47">
                  <c:v>group48</c:v>
                </c:pt>
                <c:pt idx="48">
                  <c:v>group49</c:v>
                </c:pt>
                <c:pt idx="49">
                  <c:v>group50</c:v>
                </c:pt>
                <c:pt idx="50">
                  <c:v>group51</c:v>
                </c:pt>
                <c:pt idx="51">
                  <c:v>group52</c:v>
                </c:pt>
                <c:pt idx="52">
                  <c:v>group53</c:v>
                </c:pt>
                <c:pt idx="53">
                  <c:v>group54</c:v>
                </c:pt>
                <c:pt idx="54">
                  <c:v>group55</c:v>
                </c:pt>
                <c:pt idx="55">
                  <c:v>group56</c:v>
                </c:pt>
                <c:pt idx="56">
                  <c:v>group57</c:v>
                </c:pt>
                <c:pt idx="57">
                  <c:v>group58</c:v>
                </c:pt>
                <c:pt idx="58">
                  <c:v>group59</c:v>
                </c:pt>
                <c:pt idx="59">
                  <c:v>group60</c:v>
                </c:pt>
                <c:pt idx="60">
                  <c:v>group61</c:v>
                </c:pt>
                <c:pt idx="61">
                  <c:v>group62</c:v>
                </c:pt>
                <c:pt idx="62">
                  <c:v>group63</c:v>
                </c:pt>
                <c:pt idx="63">
                  <c:v>group64</c:v>
                </c:pt>
                <c:pt idx="64">
                  <c:v>group65</c:v>
                </c:pt>
                <c:pt idx="65">
                  <c:v>group66</c:v>
                </c:pt>
                <c:pt idx="66">
                  <c:v>group67</c:v>
                </c:pt>
                <c:pt idx="67">
                  <c:v>group68</c:v>
                </c:pt>
                <c:pt idx="68">
                  <c:v>group69</c:v>
                </c:pt>
                <c:pt idx="69">
                  <c:v>group70</c:v>
                </c:pt>
                <c:pt idx="70">
                  <c:v>group71</c:v>
                </c:pt>
                <c:pt idx="71">
                  <c:v>group72</c:v>
                </c:pt>
                <c:pt idx="72">
                  <c:v>group73</c:v>
                </c:pt>
                <c:pt idx="73">
                  <c:v>group74</c:v>
                </c:pt>
                <c:pt idx="74">
                  <c:v>group75</c:v>
                </c:pt>
                <c:pt idx="75">
                  <c:v>group76</c:v>
                </c:pt>
                <c:pt idx="76">
                  <c:v>group77</c:v>
                </c:pt>
                <c:pt idx="77">
                  <c:v>group78</c:v>
                </c:pt>
                <c:pt idx="78">
                  <c:v>group79</c:v>
                </c:pt>
                <c:pt idx="79">
                  <c:v>group80</c:v>
                </c:pt>
                <c:pt idx="80">
                  <c:v>group81</c:v>
                </c:pt>
                <c:pt idx="81">
                  <c:v>group82</c:v>
                </c:pt>
                <c:pt idx="82">
                  <c:v>group83</c:v>
                </c:pt>
                <c:pt idx="83">
                  <c:v>group84</c:v>
                </c:pt>
                <c:pt idx="84">
                  <c:v>group85</c:v>
                </c:pt>
                <c:pt idx="85">
                  <c:v>group86</c:v>
                </c:pt>
                <c:pt idx="86">
                  <c:v>group87</c:v>
                </c:pt>
                <c:pt idx="87">
                  <c:v>group88</c:v>
                </c:pt>
                <c:pt idx="88">
                  <c:v>group89</c:v>
                </c:pt>
                <c:pt idx="89">
                  <c:v>group90</c:v>
                </c:pt>
                <c:pt idx="90">
                  <c:v>group91</c:v>
                </c:pt>
                <c:pt idx="91">
                  <c:v>group92</c:v>
                </c:pt>
                <c:pt idx="92">
                  <c:v>group93</c:v>
                </c:pt>
                <c:pt idx="93">
                  <c:v>group94</c:v>
                </c:pt>
                <c:pt idx="94">
                  <c:v>group95</c:v>
                </c:pt>
                <c:pt idx="95">
                  <c:v>group96</c:v>
                </c:pt>
                <c:pt idx="96">
                  <c:v>group97</c:v>
                </c:pt>
                <c:pt idx="97">
                  <c:v>group98</c:v>
                </c:pt>
                <c:pt idx="98">
                  <c:v>group99</c:v>
                </c:pt>
                <c:pt idx="99">
                  <c:v>group100</c:v>
                </c:pt>
                <c:pt idx="100">
                  <c:v>group101</c:v>
                </c:pt>
                <c:pt idx="101">
                  <c:v>group102</c:v>
                </c:pt>
                <c:pt idx="102">
                  <c:v>group103</c:v>
                </c:pt>
                <c:pt idx="103">
                  <c:v>group104</c:v>
                </c:pt>
                <c:pt idx="104">
                  <c:v>group105</c:v>
                </c:pt>
                <c:pt idx="105">
                  <c:v>group106</c:v>
                </c:pt>
                <c:pt idx="106">
                  <c:v>group107</c:v>
                </c:pt>
                <c:pt idx="107">
                  <c:v>group108</c:v>
                </c:pt>
                <c:pt idx="108">
                  <c:v>group109</c:v>
                </c:pt>
                <c:pt idx="109">
                  <c:v>group110</c:v>
                </c:pt>
                <c:pt idx="110">
                  <c:v>group111</c:v>
                </c:pt>
                <c:pt idx="111">
                  <c:v>group112</c:v>
                </c:pt>
                <c:pt idx="112">
                  <c:v>group113</c:v>
                </c:pt>
                <c:pt idx="113">
                  <c:v>group114</c:v>
                </c:pt>
                <c:pt idx="114">
                  <c:v>group115</c:v>
                </c:pt>
                <c:pt idx="115">
                  <c:v>group116</c:v>
                </c:pt>
                <c:pt idx="116">
                  <c:v>group117</c:v>
                </c:pt>
                <c:pt idx="117">
                  <c:v>group118</c:v>
                </c:pt>
                <c:pt idx="118">
                  <c:v>group119</c:v>
                </c:pt>
                <c:pt idx="119">
                  <c:v>group120</c:v>
                </c:pt>
                <c:pt idx="120">
                  <c:v>group121</c:v>
                </c:pt>
                <c:pt idx="121">
                  <c:v>group122</c:v>
                </c:pt>
                <c:pt idx="122">
                  <c:v>group123</c:v>
                </c:pt>
                <c:pt idx="123">
                  <c:v>group124</c:v>
                </c:pt>
                <c:pt idx="124">
                  <c:v>group125</c:v>
                </c:pt>
                <c:pt idx="125">
                  <c:v>group126</c:v>
                </c:pt>
                <c:pt idx="126">
                  <c:v>group127</c:v>
                </c:pt>
                <c:pt idx="127">
                  <c:v>group128</c:v>
                </c:pt>
                <c:pt idx="128">
                  <c:v>group129</c:v>
                </c:pt>
                <c:pt idx="129">
                  <c:v>group130</c:v>
                </c:pt>
                <c:pt idx="130">
                  <c:v>group131</c:v>
                </c:pt>
                <c:pt idx="131">
                  <c:v>group132</c:v>
                </c:pt>
                <c:pt idx="132">
                  <c:v>group133</c:v>
                </c:pt>
                <c:pt idx="133">
                  <c:v>group134</c:v>
                </c:pt>
                <c:pt idx="134">
                  <c:v>group135</c:v>
                </c:pt>
                <c:pt idx="135">
                  <c:v>group136</c:v>
                </c:pt>
                <c:pt idx="136">
                  <c:v>group137</c:v>
                </c:pt>
                <c:pt idx="137">
                  <c:v>group138</c:v>
                </c:pt>
                <c:pt idx="138">
                  <c:v>group139</c:v>
                </c:pt>
                <c:pt idx="139">
                  <c:v>group140</c:v>
                </c:pt>
                <c:pt idx="140">
                  <c:v>group141</c:v>
                </c:pt>
                <c:pt idx="141">
                  <c:v>group142</c:v>
                </c:pt>
                <c:pt idx="142">
                  <c:v>group143</c:v>
                </c:pt>
                <c:pt idx="143">
                  <c:v>group144</c:v>
                </c:pt>
                <c:pt idx="144">
                  <c:v>group145</c:v>
                </c:pt>
                <c:pt idx="145">
                  <c:v>group146</c:v>
                </c:pt>
                <c:pt idx="146">
                  <c:v>group147</c:v>
                </c:pt>
                <c:pt idx="147">
                  <c:v>group148</c:v>
                </c:pt>
                <c:pt idx="148">
                  <c:v>group149</c:v>
                </c:pt>
                <c:pt idx="149">
                  <c:v>group150</c:v>
                </c:pt>
              </c:strCache>
            </c:strRef>
          </c:cat>
          <c:val>
            <c:numRef>
              <c:f>human.group.count!$B$1:$B$150</c:f>
              <c:numCache>
                <c:formatCode>General</c:formatCode>
                <c:ptCount val="150"/>
                <c:pt idx="0">
                  <c:v>85.0</c:v>
                </c:pt>
                <c:pt idx="1">
                  <c:v>29.0</c:v>
                </c:pt>
                <c:pt idx="2">
                  <c:v>26.0</c:v>
                </c:pt>
                <c:pt idx="3">
                  <c:v>63.0</c:v>
                </c:pt>
                <c:pt idx="4">
                  <c:v>57.0</c:v>
                </c:pt>
                <c:pt idx="5">
                  <c:v>84.0</c:v>
                </c:pt>
                <c:pt idx="6">
                  <c:v>81.0</c:v>
                </c:pt>
                <c:pt idx="7">
                  <c:v>129.0</c:v>
                </c:pt>
                <c:pt idx="8">
                  <c:v>69.0</c:v>
                </c:pt>
                <c:pt idx="9">
                  <c:v>75.0</c:v>
                </c:pt>
                <c:pt idx="10">
                  <c:v>54.0</c:v>
                </c:pt>
                <c:pt idx="11">
                  <c:v>41.0</c:v>
                </c:pt>
                <c:pt idx="12">
                  <c:v>85.0</c:v>
                </c:pt>
                <c:pt idx="13">
                  <c:v>48.0</c:v>
                </c:pt>
                <c:pt idx="14">
                  <c:v>86.0</c:v>
                </c:pt>
                <c:pt idx="15">
                  <c:v>60.0</c:v>
                </c:pt>
                <c:pt idx="16">
                  <c:v>79.0</c:v>
                </c:pt>
                <c:pt idx="17">
                  <c:v>45.0</c:v>
                </c:pt>
                <c:pt idx="18">
                  <c:v>37.0</c:v>
                </c:pt>
                <c:pt idx="19">
                  <c:v>60.0</c:v>
                </c:pt>
                <c:pt idx="20">
                  <c:v>72.0</c:v>
                </c:pt>
                <c:pt idx="21">
                  <c:v>50.0</c:v>
                </c:pt>
                <c:pt idx="22">
                  <c:v>75.0</c:v>
                </c:pt>
                <c:pt idx="23">
                  <c:v>81.0</c:v>
                </c:pt>
                <c:pt idx="24">
                  <c:v>95.0</c:v>
                </c:pt>
                <c:pt idx="25">
                  <c:v>111.0</c:v>
                </c:pt>
                <c:pt idx="26">
                  <c:v>107.0</c:v>
                </c:pt>
                <c:pt idx="27">
                  <c:v>72.0</c:v>
                </c:pt>
                <c:pt idx="28">
                  <c:v>93.0</c:v>
                </c:pt>
                <c:pt idx="29">
                  <c:v>64.0</c:v>
                </c:pt>
                <c:pt idx="30">
                  <c:v>89.0</c:v>
                </c:pt>
                <c:pt idx="31">
                  <c:v>83.0</c:v>
                </c:pt>
                <c:pt idx="32">
                  <c:v>80.0</c:v>
                </c:pt>
                <c:pt idx="33">
                  <c:v>74.0</c:v>
                </c:pt>
                <c:pt idx="34">
                  <c:v>73.0</c:v>
                </c:pt>
                <c:pt idx="35">
                  <c:v>96.0</c:v>
                </c:pt>
                <c:pt idx="36">
                  <c:v>73.0</c:v>
                </c:pt>
                <c:pt idx="37">
                  <c:v>90.0</c:v>
                </c:pt>
                <c:pt idx="38">
                  <c:v>88.0</c:v>
                </c:pt>
                <c:pt idx="39">
                  <c:v>57.0</c:v>
                </c:pt>
                <c:pt idx="40">
                  <c:v>56.0</c:v>
                </c:pt>
                <c:pt idx="41">
                  <c:v>55.0</c:v>
                </c:pt>
                <c:pt idx="42">
                  <c:v>61.0</c:v>
                </c:pt>
                <c:pt idx="43">
                  <c:v>81.0</c:v>
                </c:pt>
                <c:pt idx="44">
                  <c:v>86.0</c:v>
                </c:pt>
                <c:pt idx="45">
                  <c:v>70.0</c:v>
                </c:pt>
                <c:pt idx="46">
                  <c:v>105.0</c:v>
                </c:pt>
                <c:pt idx="47">
                  <c:v>101.0</c:v>
                </c:pt>
                <c:pt idx="48">
                  <c:v>92.0</c:v>
                </c:pt>
                <c:pt idx="49">
                  <c:v>101.0</c:v>
                </c:pt>
                <c:pt idx="50">
                  <c:v>107.0</c:v>
                </c:pt>
                <c:pt idx="51">
                  <c:v>110.0</c:v>
                </c:pt>
                <c:pt idx="52">
                  <c:v>88.0</c:v>
                </c:pt>
                <c:pt idx="53">
                  <c:v>108.0</c:v>
                </c:pt>
                <c:pt idx="54">
                  <c:v>150.0</c:v>
                </c:pt>
                <c:pt idx="55">
                  <c:v>130.0</c:v>
                </c:pt>
                <c:pt idx="56">
                  <c:v>83.0</c:v>
                </c:pt>
                <c:pt idx="57">
                  <c:v>79.0</c:v>
                </c:pt>
                <c:pt idx="58">
                  <c:v>84.0</c:v>
                </c:pt>
                <c:pt idx="59">
                  <c:v>129.0</c:v>
                </c:pt>
                <c:pt idx="60">
                  <c:v>88.0</c:v>
                </c:pt>
                <c:pt idx="61">
                  <c:v>116.0</c:v>
                </c:pt>
                <c:pt idx="62">
                  <c:v>141.0</c:v>
                </c:pt>
                <c:pt idx="63">
                  <c:v>57.0</c:v>
                </c:pt>
                <c:pt idx="64">
                  <c:v>80.0</c:v>
                </c:pt>
                <c:pt idx="65">
                  <c:v>129.0</c:v>
                </c:pt>
                <c:pt idx="66">
                  <c:v>95.0</c:v>
                </c:pt>
                <c:pt idx="67">
                  <c:v>88.0</c:v>
                </c:pt>
                <c:pt idx="68">
                  <c:v>96.0</c:v>
                </c:pt>
                <c:pt idx="69">
                  <c:v>71.0</c:v>
                </c:pt>
                <c:pt idx="70">
                  <c:v>141.0</c:v>
                </c:pt>
                <c:pt idx="71">
                  <c:v>99.0</c:v>
                </c:pt>
                <c:pt idx="72">
                  <c:v>129.0</c:v>
                </c:pt>
                <c:pt idx="73">
                  <c:v>57.0</c:v>
                </c:pt>
                <c:pt idx="74">
                  <c:v>78.0</c:v>
                </c:pt>
                <c:pt idx="75">
                  <c:v>69.0</c:v>
                </c:pt>
                <c:pt idx="76">
                  <c:v>62.0</c:v>
                </c:pt>
                <c:pt idx="77">
                  <c:v>64.0</c:v>
                </c:pt>
                <c:pt idx="78">
                  <c:v>59.0</c:v>
                </c:pt>
                <c:pt idx="79">
                  <c:v>71.0</c:v>
                </c:pt>
                <c:pt idx="80">
                  <c:v>77.0</c:v>
                </c:pt>
                <c:pt idx="81">
                  <c:v>89.0</c:v>
                </c:pt>
                <c:pt idx="82">
                  <c:v>54.0</c:v>
                </c:pt>
                <c:pt idx="83">
                  <c:v>52.0</c:v>
                </c:pt>
                <c:pt idx="84">
                  <c:v>56.0</c:v>
                </c:pt>
                <c:pt idx="85">
                  <c:v>54.0</c:v>
                </c:pt>
                <c:pt idx="86">
                  <c:v>59.0</c:v>
                </c:pt>
                <c:pt idx="87">
                  <c:v>51.0</c:v>
                </c:pt>
                <c:pt idx="88">
                  <c:v>77.0</c:v>
                </c:pt>
                <c:pt idx="89">
                  <c:v>85.0</c:v>
                </c:pt>
                <c:pt idx="90">
                  <c:v>77.0</c:v>
                </c:pt>
                <c:pt idx="91">
                  <c:v>73.0</c:v>
                </c:pt>
                <c:pt idx="92">
                  <c:v>65.0</c:v>
                </c:pt>
                <c:pt idx="93">
                  <c:v>42.0</c:v>
                </c:pt>
                <c:pt idx="94">
                  <c:v>72.0</c:v>
                </c:pt>
                <c:pt idx="95">
                  <c:v>108.0</c:v>
                </c:pt>
                <c:pt idx="96">
                  <c:v>80.0</c:v>
                </c:pt>
                <c:pt idx="97">
                  <c:v>85.0</c:v>
                </c:pt>
                <c:pt idx="98">
                  <c:v>99.0</c:v>
                </c:pt>
                <c:pt idx="99">
                  <c:v>93.0</c:v>
                </c:pt>
                <c:pt idx="100">
                  <c:v>74.0</c:v>
                </c:pt>
                <c:pt idx="101">
                  <c:v>61.0</c:v>
                </c:pt>
                <c:pt idx="102">
                  <c:v>57.0</c:v>
                </c:pt>
                <c:pt idx="103">
                  <c:v>65.0</c:v>
                </c:pt>
                <c:pt idx="104">
                  <c:v>70.0</c:v>
                </c:pt>
                <c:pt idx="105">
                  <c:v>71.0</c:v>
                </c:pt>
                <c:pt idx="106">
                  <c:v>73.0</c:v>
                </c:pt>
                <c:pt idx="107">
                  <c:v>67.0</c:v>
                </c:pt>
                <c:pt idx="108">
                  <c:v>58.0</c:v>
                </c:pt>
                <c:pt idx="109">
                  <c:v>55.0</c:v>
                </c:pt>
                <c:pt idx="110">
                  <c:v>62.0</c:v>
                </c:pt>
                <c:pt idx="111">
                  <c:v>56.0</c:v>
                </c:pt>
                <c:pt idx="112">
                  <c:v>46.0</c:v>
                </c:pt>
                <c:pt idx="113">
                  <c:v>54.0</c:v>
                </c:pt>
                <c:pt idx="114">
                  <c:v>71.0</c:v>
                </c:pt>
                <c:pt idx="115">
                  <c:v>54.0</c:v>
                </c:pt>
                <c:pt idx="116">
                  <c:v>67.0</c:v>
                </c:pt>
                <c:pt idx="117">
                  <c:v>59.0</c:v>
                </c:pt>
                <c:pt idx="118">
                  <c:v>49.0</c:v>
                </c:pt>
                <c:pt idx="119">
                  <c:v>53.0</c:v>
                </c:pt>
                <c:pt idx="120">
                  <c:v>54.0</c:v>
                </c:pt>
                <c:pt idx="121">
                  <c:v>62.0</c:v>
                </c:pt>
                <c:pt idx="122">
                  <c:v>72.0</c:v>
                </c:pt>
                <c:pt idx="123">
                  <c:v>53.0</c:v>
                </c:pt>
                <c:pt idx="124">
                  <c:v>82.0</c:v>
                </c:pt>
                <c:pt idx="125">
                  <c:v>65.0</c:v>
                </c:pt>
                <c:pt idx="126">
                  <c:v>68.0</c:v>
                </c:pt>
                <c:pt idx="127">
                  <c:v>57.0</c:v>
                </c:pt>
                <c:pt idx="128">
                  <c:v>58.0</c:v>
                </c:pt>
                <c:pt idx="129">
                  <c:v>54.0</c:v>
                </c:pt>
                <c:pt idx="130">
                  <c:v>84.0</c:v>
                </c:pt>
                <c:pt idx="131">
                  <c:v>64.0</c:v>
                </c:pt>
                <c:pt idx="132">
                  <c:v>49.0</c:v>
                </c:pt>
                <c:pt idx="133">
                  <c:v>57.0</c:v>
                </c:pt>
                <c:pt idx="134">
                  <c:v>81.0</c:v>
                </c:pt>
                <c:pt idx="135">
                  <c:v>74.0</c:v>
                </c:pt>
                <c:pt idx="136">
                  <c:v>67.0</c:v>
                </c:pt>
                <c:pt idx="137">
                  <c:v>76.0</c:v>
                </c:pt>
                <c:pt idx="138">
                  <c:v>65.0</c:v>
                </c:pt>
                <c:pt idx="139">
                  <c:v>54.0</c:v>
                </c:pt>
                <c:pt idx="140">
                  <c:v>52.0</c:v>
                </c:pt>
                <c:pt idx="141">
                  <c:v>58.0</c:v>
                </c:pt>
                <c:pt idx="142">
                  <c:v>37.0</c:v>
                </c:pt>
                <c:pt idx="143">
                  <c:v>64.0</c:v>
                </c:pt>
                <c:pt idx="144">
                  <c:v>64.0</c:v>
                </c:pt>
                <c:pt idx="145">
                  <c:v>45.0</c:v>
                </c:pt>
                <c:pt idx="146">
                  <c:v>45.0</c:v>
                </c:pt>
                <c:pt idx="147">
                  <c:v>55.0</c:v>
                </c:pt>
                <c:pt idx="148">
                  <c:v>100.0</c:v>
                </c:pt>
                <c:pt idx="149">
                  <c:v>193.0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220056"/>
        <c:axId val="741943192"/>
      </c:barChart>
      <c:catAx>
        <c:axId val="702220056"/>
        <c:scaling>
          <c:orientation val="minMax"/>
        </c:scaling>
        <c:delete val="1"/>
        <c:axPos val="b"/>
        <c:majorTickMark val="out"/>
        <c:minorTickMark val="none"/>
        <c:tickLblPos val="nextTo"/>
        <c:crossAx val="741943192"/>
        <c:crosses val="autoZero"/>
        <c:auto val="1"/>
        <c:lblAlgn val="ctr"/>
        <c:lblOffset val="100"/>
        <c:noMultiLvlLbl val="0"/>
      </c:catAx>
      <c:valAx>
        <c:axId val="741943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/>
                <a:cs typeface="Arial"/>
              </a:defRPr>
            </a:pPr>
            <a:endParaRPr lang="en-US"/>
          </a:p>
        </c:txPr>
        <c:crossAx val="702220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3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C42C-9F33-394A-A386-5EE4ED7CAA60}" type="datetimeFigureOut">
              <a:rPr lang="en-US" smtClean="0"/>
              <a:t>19/02/2013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969F-F3AD-A94A-A9BA-52008D7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6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4" Type="http://schemas.openxmlformats.org/officeDocument/2006/relationships/chart" Target="../charts/chart3.xml"/><Relationship Id="rId10" Type="http://schemas.openxmlformats.org/officeDocument/2006/relationships/chart" Target="../charts/chart4.xml"/><Relationship Id="rId5" Type="http://schemas.openxmlformats.org/officeDocument/2006/relationships/image" Target="../media/image1.emf"/><Relationship Id="rId7" Type="http://schemas.openxmlformats.org/officeDocument/2006/relationships/image" Target="../media/image3.emf"/><Relationship Id="rId11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9" Type="http://schemas.openxmlformats.org/officeDocument/2006/relationships/image" Target="../media/image5.emf"/><Relationship Id="rId3" Type="http://schemas.openxmlformats.org/officeDocument/2006/relationships/chart" Target="../charts/chart2.xml"/><Relationship Id="rId6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4" Type="http://schemas.openxmlformats.org/officeDocument/2006/relationships/chart" Target="../charts/chart8.xml"/><Relationship Id="rId10" Type="http://schemas.openxmlformats.org/officeDocument/2006/relationships/chart" Target="../charts/chart9.xml"/><Relationship Id="rId5" Type="http://schemas.openxmlformats.org/officeDocument/2006/relationships/image" Target="../media/image1.emf"/><Relationship Id="rId7" Type="http://schemas.openxmlformats.org/officeDocument/2006/relationships/image" Target="../media/image3.emf"/><Relationship Id="rId11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Relationship Id="rId9" Type="http://schemas.openxmlformats.org/officeDocument/2006/relationships/image" Target="../media/image5.emf"/><Relationship Id="rId3" Type="http://schemas.openxmlformats.org/officeDocument/2006/relationships/chart" Target="../charts/chart7.xml"/><Relationship Id="rId6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6822029"/>
              </p:ext>
            </p:extLst>
          </p:nvPr>
        </p:nvGraphicFramePr>
        <p:xfrm>
          <a:off x="267792" y="3859550"/>
          <a:ext cx="939517" cy="255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62710300"/>
              </p:ext>
            </p:extLst>
          </p:nvPr>
        </p:nvGraphicFramePr>
        <p:xfrm>
          <a:off x="296345" y="1216302"/>
          <a:ext cx="910964" cy="255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8955453"/>
              </p:ext>
            </p:extLst>
          </p:nvPr>
        </p:nvGraphicFramePr>
        <p:xfrm>
          <a:off x="296345" y="6502920"/>
          <a:ext cx="932862" cy="259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43781"/>
              </p:ext>
            </p:extLst>
          </p:nvPr>
        </p:nvGraphicFramePr>
        <p:xfrm>
          <a:off x="1034203" y="1220534"/>
          <a:ext cx="773064" cy="2550983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25509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1676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9595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DCC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2B1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6D5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9541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1B1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7877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5C4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8D8C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1D1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DS-newration2Jan2013bol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9" y="-183993"/>
            <a:ext cx="3331013" cy="3155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570" y="59849"/>
            <a:ext cx="945672" cy="907845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02986"/>
              </p:ext>
            </p:extLst>
          </p:nvPr>
        </p:nvGraphicFramePr>
        <p:xfrm>
          <a:off x="1034203" y="3859550"/>
          <a:ext cx="773064" cy="2558208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15988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B1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D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EB1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CAC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0B4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096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756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B2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AA8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CF94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DA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8407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22249"/>
              </p:ext>
            </p:extLst>
          </p:nvPr>
        </p:nvGraphicFramePr>
        <p:xfrm>
          <a:off x="1034203" y="6547061"/>
          <a:ext cx="773064" cy="2554176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15963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B9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B9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C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CF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CF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99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16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9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A7F4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95F5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C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B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B2F3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469" y="3431710"/>
            <a:ext cx="2898338" cy="177207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8003" y="4386162"/>
            <a:ext cx="314275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1       2        3      4       5       6        7       8      9       10      11      12       13</a:t>
            </a:r>
            <a:endParaRPr lang="en-US" sz="7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3839" y="5140149"/>
            <a:ext cx="314275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14    15      16    17     18     19      20     21     22      X       Y      </a:t>
            </a:r>
            <a:endParaRPr lang="en-US" sz="700" b="1" dirty="0"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573" y="5514896"/>
            <a:ext cx="1236286" cy="5750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53469" y="6049413"/>
            <a:ext cx="143321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I        II       III      IV       V      X   </a:t>
            </a:r>
            <a:endParaRPr lang="en-US" sz="700" b="1" dirty="0">
              <a:latin typeface="Arial"/>
              <a:cs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909" y="5433072"/>
            <a:ext cx="1254046" cy="67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86682" y="6044985"/>
            <a:ext cx="143321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2L    2R    3L   3R     4    U     X</a:t>
            </a:r>
            <a:endParaRPr lang="en-US" sz="700" b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2498" y="3155699"/>
            <a:ext cx="1753768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    RpS6 </a:t>
            </a:r>
            <a:r>
              <a:rPr lang="en-US" sz="800" dirty="0">
                <a:latin typeface="Arial"/>
                <a:cs typeface="Arial"/>
              </a:rPr>
              <a:t>P</a:t>
            </a:r>
            <a:r>
              <a:rPr lang="en-US" sz="800" dirty="0" smtClean="0">
                <a:latin typeface="Arial"/>
                <a:cs typeface="Arial"/>
              </a:rPr>
              <a:t>rocessed pseudogene  </a:t>
            </a:r>
            <a:endParaRPr lang="en-US" sz="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    RpS6 Gene</a:t>
            </a:r>
          </a:p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T  RpS6 Transcribed pseudogene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   RpS6 Duplicated pseudogene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 rot="16200000">
            <a:off x="3889082" y="3250060"/>
            <a:ext cx="65079" cy="70924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4" name="Isosceles Triangle 43"/>
          <p:cNvSpPr>
            <a:spLocks noChangeAspect="1"/>
          </p:cNvSpPr>
          <p:nvPr/>
        </p:nvSpPr>
        <p:spPr>
          <a:xfrm rot="16200000">
            <a:off x="3913134" y="3644871"/>
            <a:ext cx="45719" cy="49825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>
            <a:off x="-1142876" y="2490774"/>
            <a:ext cx="254894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-1142876" y="5115585"/>
            <a:ext cx="2548949" cy="0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-1142877" y="7835233"/>
            <a:ext cx="254894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1599" y="2385151"/>
            <a:ext cx="360405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11216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199" y="5009402"/>
            <a:ext cx="253047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911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748" y="7788879"/>
            <a:ext cx="253047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108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310052" y="715654"/>
            <a:ext cx="735135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Biotype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823454" y="801100"/>
            <a:ext cx="615047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Transcription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1089597" y="800997"/>
            <a:ext cx="51365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Pol II 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280267" y="800998"/>
            <a:ext cx="51365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OC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471464" y="800999"/>
            <a:ext cx="51365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TF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1605731" y="673272"/>
            <a:ext cx="735135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Activity Level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21664" y="770327"/>
            <a:ext cx="574987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Total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9333" y="748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Left Brace 67"/>
          <p:cNvSpPr/>
          <p:nvPr/>
        </p:nvSpPr>
        <p:spPr>
          <a:xfrm flipH="1">
            <a:off x="1801876" y="1481685"/>
            <a:ext cx="100403" cy="2148170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836012" y="2431758"/>
            <a:ext cx="4085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8674</a:t>
            </a:r>
            <a:r>
              <a:rPr lang="en-US" sz="10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70" name="Left Brace 69"/>
          <p:cNvSpPr/>
          <p:nvPr/>
        </p:nvSpPr>
        <p:spPr>
          <a:xfrm flipH="1">
            <a:off x="1801878" y="3634088"/>
            <a:ext cx="100403" cy="134075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" name="Left Brace 70"/>
          <p:cNvSpPr/>
          <p:nvPr/>
        </p:nvSpPr>
        <p:spPr>
          <a:xfrm flipH="1">
            <a:off x="1807266" y="1220535"/>
            <a:ext cx="95014" cy="261150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811652" y="3539445"/>
            <a:ext cx="453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D (2749)</a:t>
            </a:r>
            <a:endParaRPr lang="en-US" sz="10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72843" y="1225428"/>
            <a:ext cx="4476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(63)</a:t>
            </a:r>
            <a:endParaRPr lang="en-US" sz="10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6" name="Left Brace 85"/>
          <p:cNvSpPr/>
          <p:nvPr/>
        </p:nvSpPr>
        <p:spPr>
          <a:xfrm flipH="1">
            <a:off x="1808374" y="4033210"/>
            <a:ext cx="100403" cy="2225114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870147" y="4986260"/>
            <a:ext cx="2949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008000"/>
                </a:solidFill>
                <a:latin typeface="Arial"/>
                <a:cs typeface="Arial"/>
              </a:rPr>
              <a:t> (</a:t>
            </a:r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614</a:t>
            </a:r>
            <a:r>
              <a:rPr lang="en-US" sz="1000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en-US" sz="1000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Left Brace 87"/>
          <p:cNvSpPr/>
          <p:nvPr/>
        </p:nvSpPr>
        <p:spPr>
          <a:xfrm flipH="1">
            <a:off x="1808376" y="6262557"/>
            <a:ext cx="100403" cy="155201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9" name="Left Brace 88"/>
          <p:cNvSpPr/>
          <p:nvPr/>
        </p:nvSpPr>
        <p:spPr>
          <a:xfrm flipH="1">
            <a:off x="1819028" y="3859550"/>
            <a:ext cx="77050" cy="173660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802753" y="6177187"/>
            <a:ext cx="417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D </a:t>
            </a:r>
          </a:p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(279)</a:t>
            </a:r>
            <a:endParaRPr lang="en-US" sz="1000" b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50778" y="3804806"/>
            <a:ext cx="3773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(18)</a:t>
            </a:r>
            <a:endParaRPr lang="en-US" sz="1000" b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Left Brace 91"/>
          <p:cNvSpPr/>
          <p:nvPr/>
        </p:nvSpPr>
        <p:spPr>
          <a:xfrm flipH="1">
            <a:off x="1813763" y="6710894"/>
            <a:ext cx="95013" cy="2253954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801081" y="7691023"/>
            <a:ext cx="3968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77</a:t>
            </a:r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1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4" name="Left Brace 93"/>
          <p:cNvSpPr/>
          <p:nvPr/>
        </p:nvSpPr>
        <p:spPr>
          <a:xfrm flipH="1">
            <a:off x="1808376" y="8969081"/>
            <a:ext cx="100403" cy="134075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5" name="Left Brace 94"/>
          <p:cNvSpPr/>
          <p:nvPr/>
        </p:nvSpPr>
        <p:spPr>
          <a:xfrm flipH="1">
            <a:off x="1813764" y="6555528"/>
            <a:ext cx="95014" cy="155366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798551" y="8849204"/>
            <a:ext cx="39974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D 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(28)</a:t>
            </a:r>
            <a:endParaRPr lang="en-US" sz="1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240" y="6482657"/>
            <a:ext cx="38777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(3)</a:t>
            </a:r>
            <a:endParaRPr lang="en-US" sz="1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7164" y="0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64513" y="0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26224" y="3123933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58488" y="6263869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29955" y="21309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85784" y="1297957"/>
            <a:ext cx="260438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270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85817" y="350044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1888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88944" y="306468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8109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57000" y="1162577"/>
            <a:ext cx="392349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606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7" name="Left Brace 106"/>
          <p:cNvSpPr/>
          <p:nvPr/>
        </p:nvSpPr>
        <p:spPr>
          <a:xfrm flipH="1">
            <a:off x="928241" y="1225428"/>
            <a:ext cx="105962" cy="201224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8" name="Left Brace 107"/>
          <p:cNvSpPr/>
          <p:nvPr/>
        </p:nvSpPr>
        <p:spPr>
          <a:xfrm flipH="1">
            <a:off x="928240" y="1432980"/>
            <a:ext cx="100403" cy="2342299"/>
          </a:xfrm>
          <a:prstGeom prst="leftBrace">
            <a:avLst>
              <a:gd name="adj1" fmla="val 0"/>
              <a:gd name="adj2" fmla="val 77838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185817" y="3778589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29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85817" y="3924413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62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85817" y="4123184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85817" y="444303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124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85817" y="544408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364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88944" y="6416411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88944" y="6541070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7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94284" y="665108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94284" y="6833633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94284" y="870161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79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133" name="Group 132"/>
          <p:cNvGrpSpPr/>
          <p:nvPr/>
        </p:nvGrpSpPr>
        <p:grpSpPr>
          <a:xfrm rot="5400000">
            <a:off x="1293110" y="-10950"/>
            <a:ext cx="707886" cy="811747"/>
            <a:chOff x="959566" y="-91289"/>
            <a:chExt cx="707886" cy="811747"/>
          </a:xfrm>
        </p:grpSpPr>
        <p:grpSp>
          <p:nvGrpSpPr>
            <p:cNvPr id="119" name="Group 118"/>
            <p:cNvGrpSpPr/>
            <p:nvPr/>
          </p:nvGrpSpPr>
          <p:grpSpPr>
            <a:xfrm rot="16200000">
              <a:off x="907635" y="-39358"/>
              <a:ext cx="811747" cy="707886"/>
              <a:chOff x="33713" y="721476"/>
              <a:chExt cx="811747" cy="707886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36298" y="721476"/>
                <a:ext cx="809162" cy="707886"/>
                <a:chOff x="34624" y="1048997"/>
                <a:chExt cx="809162" cy="707886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139620" y="1048997"/>
                  <a:ext cx="70416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Arial"/>
                      <a:cs typeface="Arial"/>
                    </a:rPr>
                    <a:t>Yes</a:t>
                  </a:r>
                  <a:endParaRPr lang="en-US" sz="800" dirty="0" smtClean="0">
                    <a:latin typeface="Arial"/>
                    <a:cs typeface="Arial"/>
                  </a:endParaRP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No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Active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Zombie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Dead</a:t>
                  </a: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7331" y="1098542"/>
                  <a:ext cx="104996" cy="81726"/>
                </a:xfrm>
                <a:prstGeom prst="rect">
                  <a:avLst/>
                </a:prstGeom>
                <a:solidFill>
                  <a:schemeClr val="tx1"/>
                </a:solidFill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34624" y="1220171"/>
                  <a:ext cx="104996" cy="81726"/>
                </a:xfrm>
                <a:prstGeom prst="rect">
                  <a:avLst/>
                </a:prstGeom>
                <a:ln w="12700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33713" y="973371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3713" y="1229203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D</a:t>
                </a:r>
                <a:endParaRPr lang="en-US" sz="1000" b="1" dirty="0" smtClean="0">
                  <a:latin typeface="Arial"/>
                  <a:cs typeface="Arial"/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 rot="16200000">
              <a:off x="1350621" y="575364"/>
              <a:ext cx="1304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Z</a:t>
              </a:r>
              <a:endParaRPr lang="en-US" sz="1000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6345" y="13424"/>
            <a:ext cx="789099" cy="830997"/>
            <a:chOff x="28864" y="297197"/>
            <a:chExt cx="789099" cy="830997"/>
          </a:xfrm>
        </p:grpSpPr>
        <p:sp>
          <p:nvSpPr>
            <p:cNvPr id="140" name="TextBox 139"/>
            <p:cNvSpPr txBox="1"/>
            <p:nvPr/>
          </p:nvSpPr>
          <p:spPr>
            <a:xfrm>
              <a:off x="113797" y="297197"/>
              <a:ext cx="704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Human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Worm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Fly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Processed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Duplicated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Other</a:t>
              </a:r>
              <a:endParaRPr lang="en-US" sz="800" dirty="0" smtClean="0">
                <a:latin typeface="Arial"/>
                <a:cs typeface="Arial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1609" y="961412"/>
              <a:ext cx="113771" cy="841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1610" y="729217"/>
              <a:ext cx="113864" cy="739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8864" y="844652"/>
              <a:ext cx="113864" cy="7393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4624" y="386317"/>
              <a:ext cx="113864" cy="739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624" y="497913"/>
              <a:ext cx="113864" cy="7393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4624" y="615020"/>
              <a:ext cx="113864" cy="7393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50" name="Left Brace 149"/>
          <p:cNvSpPr/>
          <p:nvPr/>
        </p:nvSpPr>
        <p:spPr>
          <a:xfrm flipH="1">
            <a:off x="922852" y="4284132"/>
            <a:ext cx="87704" cy="2133625"/>
          </a:xfrm>
          <a:prstGeom prst="leftBrace">
            <a:avLst>
              <a:gd name="adj1" fmla="val 0"/>
              <a:gd name="adj2" fmla="val 6920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Left Brace 150"/>
          <p:cNvSpPr/>
          <p:nvPr/>
        </p:nvSpPr>
        <p:spPr>
          <a:xfrm flipH="1">
            <a:off x="922852" y="3863782"/>
            <a:ext cx="87704" cy="420349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Left Brace 151"/>
          <p:cNvSpPr/>
          <p:nvPr/>
        </p:nvSpPr>
        <p:spPr>
          <a:xfrm flipH="1">
            <a:off x="953521" y="6762749"/>
            <a:ext cx="76083" cy="2338488"/>
          </a:xfrm>
          <a:prstGeom prst="leftBrace">
            <a:avLst>
              <a:gd name="adj1" fmla="val 0"/>
              <a:gd name="adj2" fmla="val 72724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Left Brace 152"/>
          <p:cNvSpPr/>
          <p:nvPr/>
        </p:nvSpPr>
        <p:spPr>
          <a:xfrm flipH="1">
            <a:off x="956700" y="6554407"/>
            <a:ext cx="72904" cy="201991"/>
          </a:xfrm>
          <a:prstGeom prst="leftBrace">
            <a:avLst>
              <a:gd name="adj1" fmla="val 0"/>
              <a:gd name="adj2" fmla="val 50457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2092908" y="6397283"/>
            <a:ext cx="3642711" cy="2780320"/>
            <a:chOff x="2092908" y="6397283"/>
            <a:chExt cx="3642711" cy="2780320"/>
          </a:xfrm>
        </p:grpSpPr>
        <p:graphicFrame>
          <p:nvGraphicFramePr>
            <p:cNvPr id="57" name="Chart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035946"/>
                </p:ext>
              </p:extLst>
            </p:nvPr>
          </p:nvGraphicFramePr>
          <p:xfrm>
            <a:off x="2190275" y="6397283"/>
            <a:ext cx="3396318" cy="137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49" name="Chart 14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8820563"/>
                </p:ext>
              </p:extLst>
            </p:nvPr>
          </p:nvGraphicFramePr>
          <p:xfrm>
            <a:off x="2219361" y="7526867"/>
            <a:ext cx="3516258" cy="1574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54" name="TextBox 153"/>
            <p:cNvSpPr txBox="1"/>
            <p:nvPr/>
          </p:nvSpPr>
          <p:spPr>
            <a:xfrm rot="16200000">
              <a:off x="1735959" y="7008034"/>
              <a:ext cx="9139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Frequency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 rot="16200000">
              <a:off x="1737385" y="8144614"/>
              <a:ext cx="9139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Frequency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998836" y="8977548"/>
              <a:ext cx="19241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Chromosome length (%)</a:t>
              </a:r>
              <a:endParaRPr lang="en-US" sz="700" dirty="0">
                <a:latin typeface="Arial"/>
                <a:cs typeface="Arial"/>
              </a:endParaRPr>
            </a:p>
          </p:txBody>
        </p:sp>
      </p:grpSp>
      <p:sp>
        <p:nvSpPr>
          <p:cNvPr id="158" name="Oval 157"/>
          <p:cNvSpPr/>
          <p:nvPr/>
        </p:nvSpPr>
        <p:spPr>
          <a:xfrm>
            <a:off x="3872234" y="3360344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278627" y="3933111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199377" y="5811017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2620923" y="5989172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64349"/>
              </p:ext>
            </p:extLst>
          </p:nvPr>
        </p:nvGraphicFramePr>
        <p:xfrm>
          <a:off x="267792" y="3859550"/>
          <a:ext cx="939517" cy="255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44544225"/>
              </p:ext>
            </p:extLst>
          </p:nvPr>
        </p:nvGraphicFramePr>
        <p:xfrm>
          <a:off x="296345" y="1216302"/>
          <a:ext cx="910964" cy="255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5018395"/>
              </p:ext>
            </p:extLst>
          </p:nvPr>
        </p:nvGraphicFramePr>
        <p:xfrm>
          <a:off x="296345" y="6502920"/>
          <a:ext cx="932862" cy="259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80144"/>
              </p:ext>
            </p:extLst>
          </p:nvPr>
        </p:nvGraphicFramePr>
        <p:xfrm>
          <a:off x="1034203" y="1220534"/>
          <a:ext cx="773064" cy="2550983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25509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1676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6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9595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DCC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2B1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6D5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9541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1B1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7877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5C4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8D8C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1D1"/>
                    </a:solidFill>
                  </a:tcPr>
                </a:tc>
              </a:tr>
              <a:tr h="15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DS-newration2Jan2013bol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99" y="-130840"/>
            <a:ext cx="3331013" cy="2971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570" y="59849"/>
            <a:ext cx="945672" cy="907845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51152"/>
              </p:ext>
            </p:extLst>
          </p:nvPr>
        </p:nvGraphicFramePr>
        <p:xfrm>
          <a:off x="1034203" y="3859550"/>
          <a:ext cx="773064" cy="2558208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15988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B1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D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EB1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CAC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0B4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096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88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756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B2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AA8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CF94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DAF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8407"/>
                    </a:solidFill>
                  </a:tcPr>
                </a:tc>
              </a:tr>
              <a:tr h="15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48554"/>
              </p:ext>
            </p:extLst>
          </p:nvPr>
        </p:nvGraphicFramePr>
        <p:xfrm>
          <a:off x="1034203" y="6547061"/>
          <a:ext cx="773064" cy="2554176"/>
        </p:xfrm>
        <a:graphic>
          <a:graphicData uri="http://schemas.openxmlformats.org/drawingml/2006/table">
            <a:tbl>
              <a:tblPr/>
              <a:tblGrid>
                <a:gridCol w="193266"/>
                <a:gridCol w="193266"/>
                <a:gridCol w="193266"/>
                <a:gridCol w="193266"/>
              </a:tblGrid>
              <a:tr h="15963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B9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B9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C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CF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CF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63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99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16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9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A7F4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95F5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C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BF1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B2F3"/>
                    </a:solidFill>
                  </a:tcPr>
                </a:tc>
              </a:tr>
              <a:tr h="15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469" y="3431710"/>
            <a:ext cx="2898338" cy="177207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8003" y="4386162"/>
            <a:ext cx="314275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1       2        3      4       5       6        7       8      9       10      11      12       13</a:t>
            </a:r>
            <a:endParaRPr lang="en-US" sz="7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3839" y="5140149"/>
            <a:ext cx="314275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14    15      16    17     18     19      20     21     22      X       Y      </a:t>
            </a:r>
            <a:endParaRPr lang="en-US" sz="700" b="1" dirty="0"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573" y="5514896"/>
            <a:ext cx="1236286" cy="5750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53469" y="6049413"/>
            <a:ext cx="143321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I        II       III      IV       V      X   </a:t>
            </a:r>
            <a:endParaRPr lang="en-US" sz="700" b="1" dirty="0">
              <a:latin typeface="Arial"/>
              <a:cs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909" y="5433072"/>
            <a:ext cx="1254046" cy="67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86682" y="6044985"/>
            <a:ext cx="1433213" cy="285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00" b="1" dirty="0" smtClean="0">
                <a:latin typeface="Arial"/>
                <a:cs typeface="Arial"/>
              </a:rPr>
              <a:t>2L    2R    3L   3R     4    U     X</a:t>
            </a:r>
            <a:endParaRPr lang="en-US" sz="700" b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2498" y="3155699"/>
            <a:ext cx="1753768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    RpS6 </a:t>
            </a:r>
            <a:r>
              <a:rPr lang="en-US" sz="800" dirty="0">
                <a:latin typeface="Arial"/>
                <a:cs typeface="Arial"/>
              </a:rPr>
              <a:t>P</a:t>
            </a:r>
            <a:r>
              <a:rPr lang="en-US" sz="800" dirty="0" smtClean="0">
                <a:latin typeface="Arial"/>
                <a:cs typeface="Arial"/>
              </a:rPr>
              <a:t>rocessed pseudogene  </a:t>
            </a:r>
            <a:endParaRPr lang="en-US" sz="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    RpS6 Gene</a:t>
            </a:r>
          </a:p>
          <a:p>
            <a:pPr>
              <a:lnSpc>
                <a:spcPct val="110000"/>
              </a:lnSpc>
            </a:pPr>
            <a:r>
              <a:rPr lang="en-US" sz="800" dirty="0" smtClean="0">
                <a:latin typeface="Arial"/>
                <a:cs typeface="Arial"/>
              </a:rPr>
              <a:t>T  RpS6 Transcribed pseudogene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   RpS6 Duplicated pseudogene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 rot="16200000">
            <a:off x="3889082" y="3250060"/>
            <a:ext cx="65079" cy="70924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4" name="Isosceles Triangle 43"/>
          <p:cNvSpPr>
            <a:spLocks noChangeAspect="1"/>
          </p:cNvSpPr>
          <p:nvPr/>
        </p:nvSpPr>
        <p:spPr>
          <a:xfrm rot="16200000">
            <a:off x="3913134" y="3644871"/>
            <a:ext cx="45719" cy="49825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>
            <a:off x="-1142876" y="2490774"/>
            <a:ext cx="254894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-1142876" y="5115585"/>
            <a:ext cx="2548949" cy="0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-1142877" y="7835233"/>
            <a:ext cx="254894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1599" y="2385151"/>
            <a:ext cx="360405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11216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199" y="5009402"/>
            <a:ext cx="253047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911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748" y="7788879"/>
            <a:ext cx="253047" cy="19219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108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310052" y="715654"/>
            <a:ext cx="735135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Biotype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823454" y="801100"/>
            <a:ext cx="615047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Transcription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1089597" y="800997"/>
            <a:ext cx="51365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Pol II 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280267" y="800998"/>
            <a:ext cx="51365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OC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471464" y="800999"/>
            <a:ext cx="51365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TF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1605731" y="673272"/>
            <a:ext cx="735135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Activity Level</a:t>
            </a:r>
            <a:endParaRPr lang="en-US" sz="800" dirty="0" smtClean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21664" y="770327"/>
            <a:ext cx="574987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Total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9333" y="748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Left Brace 67"/>
          <p:cNvSpPr/>
          <p:nvPr/>
        </p:nvSpPr>
        <p:spPr>
          <a:xfrm flipH="1">
            <a:off x="1801876" y="1481685"/>
            <a:ext cx="100403" cy="2148170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836012" y="2431758"/>
            <a:ext cx="4085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8674</a:t>
            </a:r>
            <a:endParaRPr lang="en-US" sz="1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0" name="Left Brace 69"/>
          <p:cNvSpPr/>
          <p:nvPr/>
        </p:nvSpPr>
        <p:spPr>
          <a:xfrm flipH="1">
            <a:off x="1801878" y="3634088"/>
            <a:ext cx="100403" cy="134075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" name="Left Brace 70"/>
          <p:cNvSpPr/>
          <p:nvPr/>
        </p:nvSpPr>
        <p:spPr>
          <a:xfrm flipH="1">
            <a:off x="1807266" y="1220535"/>
            <a:ext cx="95014" cy="261150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811652" y="3539445"/>
            <a:ext cx="4530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D 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2749</a:t>
            </a:r>
            <a:endParaRPr lang="en-US" sz="10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72843" y="1225428"/>
            <a:ext cx="4476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63</a:t>
            </a:r>
            <a:endParaRPr lang="en-US" sz="10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6" name="Left Brace 85"/>
          <p:cNvSpPr/>
          <p:nvPr/>
        </p:nvSpPr>
        <p:spPr>
          <a:xfrm flipH="1">
            <a:off x="1808374" y="4033210"/>
            <a:ext cx="100403" cy="2225114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870147" y="4986260"/>
            <a:ext cx="2949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614</a:t>
            </a:r>
            <a:endParaRPr lang="en-US" sz="1000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88" name="Left Brace 87"/>
          <p:cNvSpPr/>
          <p:nvPr/>
        </p:nvSpPr>
        <p:spPr>
          <a:xfrm flipH="1">
            <a:off x="1808376" y="6262557"/>
            <a:ext cx="100403" cy="155201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9" name="Left Brace 88"/>
          <p:cNvSpPr/>
          <p:nvPr/>
        </p:nvSpPr>
        <p:spPr>
          <a:xfrm flipH="1">
            <a:off x="1819028" y="3859550"/>
            <a:ext cx="77050" cy="173660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802753" y="6177187"/>
            <a:ext cx="4178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D </a:t>
            </a:r>
          </a:p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279</a:t>
            </a:r>
            <a:endParaRPr lang="en-US" sz="1000" b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50778" y="3804806"/>
            <a:ext cx="3773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18</a:t>
            </a:r>
            <a:endParaRPr lang="en-US" sz="1000" b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2" name="Left Brace 91"/>
          <p:cNvSpPr/>
          <p:nvPr/>
        </p:nvSpPr>
        <p:spPr>
          <a:xfrm flipH="1">
            <a:off x="1813763" y="6710894"/>
            <a:ext cx="95013" cy="2253954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801081" y="7691023"/>
            <a:ext cx="3968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77</a:t>
            </a:r>
            <a:endParaRPr lang="en-US" sz="1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4" name="Left Brace 93"/>
          <p:cNvSpPr/>
          <p:nvPr/>
        </p:nvSpPr>
        <p:spPr>
          <a:xfrm flipH="1">
            <a:off x="1808376" y="8969081"/>
            <a:ext cx="100403" cy="134075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5" name="Left Brace 94"/>
          <p:cNvSpPr/>
          <p:nvPr/>
        </p:nvSpPr>
        <p:spPr>
          <a:xfrm flipH="1">
            <a:off x="1813764" y="6555528"/>
            <a:ext cx="95014" cy="155366"/>
          </a:xfrm>
          <a:prstGeom prst="leftBrace">
            <a:avLst>
              <a:gd name="adj1" fmla="val 0"/>
              <a:gd name="adj2" fmla="val 50457"/>
            </a:avLst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798551" y="8849204"/>
            <a:ext cx="39974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D </a:t>
            </a:r>
          </a:p>
          <a:p>
            <a:pPr algn="ctr"/>
            <a:r>
              <a:rPr lang="en-US" sz="1000" b="1" smtClean="0">
                <a:solidFill>
                  <a:srgbClr val="0000FF"/>
                </a:solidFill>
                <a:latin typeface="Arial"/>
                <a:cs typeface="Arial"/>
              </a:rPr>
              <a:t>28</a:t>
            </a:r>
            <a:endParaRPr lang="en-US" sz="1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7240" y="6482657"/>
            <a:ext cx="38777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A 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lang="en-US" sz="1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7164" y="0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64513" y="0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26224" y="3123933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58488" y="6263869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29955" y="21309"/>
            <a:ext cx="31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85784" y="1297957"/>
            <a:ext cx="260438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270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85817" y="350044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1888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88944" y="306468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8109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57000" y="1162577"/>
            <a:ext cx="392349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606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7" name="Left Brace 106"/>
          <p:cNvSpPr/>
          <p:nvPr/>
        </p:nvSpPr>
        <p:spPr>
          <a:xfrm flipH="1">
            <a:off x="928241" y="1225428"/>
            <a:ext cx="105962" cy="201224"/>
          </a:xfrm>
          <a:prstGeom prst="leftBrace">
            <a:avLst>
              <a:gd name="adj1" fmla="val 0"/>
              <a:gd name="adj2" fmla="val 50457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8" name="Left Brace 107"/>
          <p:cNvSpPr/>
          <p:nvPr/>
        </p:nvSpPr>
        <p:spPr>
          <a:xfrm flipH="1">
            <a:off x="928240" y="1432980"/>
            <a:ext cx="100403" cy="2342299"/>
          </a:xfrm>
          <a:prstGeom prst="leftBrace">
            <a:avLst>
              <a:gd name="adj1" fmla="val 0"/>
              <a:gd name="adj2" fmla="val 77838"/>
            </a:avLst>
          </a:prstGeom>
          <a:ln w="9525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185817" y="3778589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29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85817" y="3924413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62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85817" y="4123184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64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85817" y="444303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124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85817" y="544408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364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88944" y="6416411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88944" y="6541070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7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94284" y="6651085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94284" y="6833633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11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94284" y="8701618"/>
            <a:ext cx="360405" cy="192195"/>
          </a:xfrm>
          <a:prstGeom prst="roundRect">
            <a:avLst>
              <a:gd name="adj" fmla="val 10000"/>
            </a:avLst>
          </a:prstGeom>
          <a:noFill/>
          <a:ln w="127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anchor="ctr"/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79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133" name="Group 132"/>
          <p:cNvGrpSpPr/>
          <p:nvPr/>
        </p:nvGrpSpPr>
        <p:grpSpPr>
          <a:xfrm rot="5400000">
            <a:off x="1293110" y="-10950"/>
            <a:ext cx="707886" cy="811747"/>
            <a:chOff x="959566" y="-91289"/>
            <a:chExt cx="707886" cy="811747"/>
          </a:xfrm>
        </p:grpSpPr>
        <p:grpSp>
          <p:nvGrpSpPr>
            <p:cNvPr id="119" name="Group 118"/>
            <p:cNvGrpSpPr/>
            <p:nvPr/>
          </p:nvGrpSpPr>
          <p:grpSpPr>
            <a:xfrm rot="16200000">
              <a:off x="907635" y="-39358"/>
              <a:ext cx="811747" cy="707886"/>
              <a:chOff x="33713" y="721476"/>
              <a:chExt cx="811747" cy="707886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36298" y="721476"/>
                <a:ext cx="809162" cy="707886"/>
                <a:chOff x="34624" y="1048997"/>
                <a:chExt cx="809162" cy="707886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139620" y="1048997"/>
                  <a:ext cx="70416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latin typeface="Arial"/>
                      <a:cs typeface="Arial"/>
                    </a:rPr>
                    <a:t>Yes</a:t>
                  </a:r>
                  <a:endParaRPr lang="en-US" sz="800" dirty="0" smtClean="0">
                    <a:latin typeface="Arial"/>
                    <a:cs typeface="Arial"/>
                  </a:endParaRP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No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Active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Zombie</a:t>
                  </a:r>
                </a:p>
                <a:p>
                  <a:r>
                    <a:rPr lang="en-US" sz="800" dirty="0" smtClean="0">
                      <a:latin typeface="Arial"/>
                      <a:cs typeface="Arial"/>
                    </a:rPr>
                    <a:t>Dead</a:t>
                  </a: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7331" y="1098542"/>
                  <a:ext cx="104996" cy="81726"/>
                </a:xfrm>
                <a:prstGeom prst="rect">
                  <a:avLst/>
                </a:prstGeom>
                <a:solidFill>
                  <a:schemeClr val="tx1"/>
                </a:solidFill>
                <a:ln w="12700" cmpd="sng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34624" y="1220171"/>
                  <a:ext cx="104996" cy="81726"/>
                </a:xfrm>
                <a:prstGeom prst="rect">
                  <a:avLst/>
                </a:prstGeom>
                <a:ln w="12700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33713" y="973371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3713" y="1229203"/>
                <a:ext cx="13046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D</a:t>
                </a:r>
                <a:endParaRPr lang="en-US" sz="1000" b="1" dirty="0" smtClean="0">
                  <a:latin typeface="Arial"/>
                  <a:cs typeface="Arial"/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 rot="16200000">
              <a:off x="1350621" y="575364"/>
              <a:ext cx="13046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Z</a:t>
              </a:r>
              <a:endParaRPr lang="en-US" sz="1000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6345" y="13424"/>
            <a:ext cx="789099" cy="830997"/>
            <a:chOff x="28864" y="297197"/>
            <a:chExt cx="789099" cy="830997"/>
          </a:xfrm>
        </p:grpSpPr>
        <p:sp>
          <p:nvSpPr>
            <p:cNvPr id="140" name="TextBox 139"/>
            <p:cNvSpPr txBox="1"/>
            <p:nvPr/>
          </p:nvSpPr>
          <p:spPr>
            <a:xfrm>
              <a:off x="113797" y="297197"/>
              <a:ext cx="704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Human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Worm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Fly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Processed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Duplicated</a:t>
              </a:r>
            </a:p>
            <a:p>
              <a:r>
                <a:rPr lang="en-US" sz="800" dirty="0" smtClean="0">
                  <a:latin typeface="Arial"/>
                  <a:cs typeface="Arial"/>
                </a:rPr>
                <a:t>Other</a:t>
              </a:r>
              <a:endParaRPr lang="en-US" sz="800" dirty="0" smtClean="0">
                <a:latin typeface="Arial"/>
                <a:cs typeface="Arial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1609" y="961412"/>
              <a:ext cx="113771" cy="841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1610" y="729217"/>
              <a:ext cx="113864" cy="739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8864" y="844652"/>
              <a:ext cx="113864" cy="7393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4624" y="386317"/>
              <a:ext cx="113864" cy="739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624" y="497913"/>
              <a:ext cx="113864" cy="7393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4624" y="615020"/>
              <a:ext cx="113864" cy="7393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50" name="Left Brace 149"/>
          <p:cNvSpPr/>
          <p:nvPr/>
        </p:nvSpPr>
        <p:spPr>
          <a:xfrm flipH="1">
            <a:off x="922852" y="4284132"/>
            <a:ext cx="87704" cy="2133625"/>
          </a:xfrm>
          <a:prstGeom prst="leftBrace">
            <a:avLst>
              <a:gd name="adj1" fmla="val 0"/>
              <a:gd name="adj2" fmla="val 6920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1" name="Left Brace 150"/>
          <p:cNvSpPr/>
          <p:nvPr/>
        </p:nvSpPr>
        <p:spPr>
          <a:xfrm flipH="1">
            <a:off x="922852" y="3863782"/>
            <a:ext cx="87704" cy="420349"/>
          </a:xfrm>
          <a:prstGeom prst="leftBrace">
            <a:avLst>
              <a:gd name="adj1" fmla="val 0"/>
              <a:gd name="adj2" fmla="val 50457"/>
            </a:avLst>
          </a:prstGeom>
          <a:ln w="9525" cmpd="sng">
            <a:solidFill>
              <a:srgbClr val="008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2" name="Left Brace 151"/>
          <p:cNvSpPr/>
          <p:nvPr/>
        </p:nvSpPr>
        <p:spPr>
          <a:xfrm flipH="1">
            <a:off x="953521" y="6762749"/>
            <a:ext cx="76083" cy="2338488"/>
          </a:xfrm>
          <a:prstGeom prst="leftBrace">
            <a:avLst>
              <a:gd name="adj1" fmla="val 0"/>
              <a:gd name="adj2" fmla="val 72724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" name="Left Brace 152"/>
          <p:cNvSpPr/>
          <p:nvPr/>
        </p:nvSpPr>
        <p:spPr>
          <a:xfrm flipH="1">
            <a:off x="956700" y="6554407"/>
            <a:ext cx="72904" cy="201991"/>
          </a:xfrm>
          <a:prstGeom prst="leftBrace">
            <a:avLst>
              <a:gd name="adj1" fmla="val 0"/>
              <a:gd name="adj2" fmla="val 50457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2092908" y="6397283"/>
            <a:ext cx="3642711" cy="2780320"/>
            <a:chOff x="2092908" y="6397283"/>
            <a:chExt cx="3642711" cy="2780320"/>
          </a:xfrm>
        </p:grpSpPr>
        <p:graphicFrame>
          <p:nvGraphicFramePr>
            <p:cNvPr id="57" name="Chart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1067980"/>
                </p:ext>
              </p:extLst>
            </p:nvPr>
          </p:nvGraphicFramePr>
          <p:xfrm>
            <a:off x="2190275" y="6397283"/>
            <a:ext cx="3396318" cy="1379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49" name="Chart 14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3824306"/>
                </p:ext>
              </p:extLst>
            </p:nvPr>
          </p:nvGraphicFramePr>
          <p:xfrm>
            <a:off x="2219361" y="7526867"/>
            <a:ext cx="3516258" cy="1574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54" name="TextBox 153"/>
            <p:cNvSpPr txBox="1"/>
            <p:nvPr/>
          </p:nvSpPr>
          <p:spPr>
            <a:xfrm rot="16200000">
              <a:off x="1735959" y="7008034"/>
              <a:ext cx="9139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Frequency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 rot="16200000">
              <a:off x="1737385" y="8144614"/>
              <a:ext cx="9139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Frequency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998836" y="8977548"/>
              <a:ext cx="19241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Chromosome length (%)</a:t>
              </a:r>
              <a:endParaRPr lang="en-US" sz="700" dirty="0">
                <a:latin typeface="Arial"/>
                <a:cs typeface="Arial"/>
              </a:endParaRPr>
            </a:p>
          </p:txBody>
        </p:sp>
      </p:grpSp>
      <p:sp>
        <p:nvSpPr>
          <p:cNvPr id="158" name="Oval 157"/>
          <p:cNvSpPr/>
          <p:nvPr/>
        </p:nvSpPr>
        <p:spPr>
          <a:xfrm>
            <a:off x="3872234" y="3360344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278627" y="3933111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199377" y="5811017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2620923" y="5989172"/>
            <a:ext cx="114448" cy="75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472</Words>
  <Application>Microsoft Macintosh PowerPoint</Application>
  <PresentationFormat>On-screen Show (4:3)</PresentationFormat>
  <Paragraphs>350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Molecular Biophysics and Biochemistry 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Sisu</dc:creator>
  <cp:lastModifiedBy>Cristina Sisu</cp:lastModifiedBy>
  <cp:revision>21</cp:revision>
  <dcterms:created xsi:type="dcterms:W3CDTF">2013-02-19T05:43:14Z</dcterms:created>
  <dcterms:modified xsi:type="dcterms:W3CDTF">2013-02-19T20:45:03Z</dcterms:modified>
</cp:coreProperties>
</file>