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F8CD-4BF3-4FD7-A9C3-0C7CC3134EDB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CD90-1C3F-4CEA-B2D1-6D75D16F1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22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F8CD-4BF3-4FD7-A9C3-0C7CC3134EDB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CD90-1C3F-4CEA-B2D1-6D75D16F1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5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F8CD-4BF3-4FD7-A9C3-0C7CC3134EDB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CD90-1C3F-4CEA-B2D1-6D75D16F1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608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F8CD-4BF3-4FD7-A9C3-0C7CC3134EDB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CD90-1C3F-4CEA-B2D1-6D75D16F1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54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F8CD-4BF3-4FD7-A9C3-0C7CC3134EDB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CD90-1C3F-4CEA-B2D1-6D75D16F1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56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F8CD-4BF3-4FD7-A9C3-0C7CC3134EDB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CD90-1C3F-4CEA-B2D1-6D75D16F1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2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F8CD-4BF3-4FD7-A9C3-0C7CC3134EDB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CD90-1C3F-4CEA-B2D1-6D75D16F1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277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F8CD-4BF3-4FD7-A9C3-0C7CC3134EDB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CD90-1C3F-4CEA-B2D1-6D75D16F1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F8CD-4BF3-4FD7-A9C3-0C7CC3134EDB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CD90-1C3F-4CEA-B2D1-6D75D16F1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1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F8CD-4BF3-4FD7-A9C3-0C7CC3134EDB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CD90-1C3F-4CEA-B2D1-6D75D16F1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0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F8CD-4BF3-4FD7-A9C3-0C7CC3134EDB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CD90-1C3F-4CEA-B2D1-6D75D16F1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BF8CD-4BF3-4FD7-A9C3-0C7CC3134EDB}" type="datetimeFigureOut">
              <a:rPr lang="en-US" smtClean="0"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FCD90-1C3F-4CEA-B2D1-6D75D16F1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77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TARs with Uniquely mapped 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r>
              <a:rPr lang="en-US" dirty="0" smtClean="0"/>
              <a:t>Whole cell </a:t>
            </a:r>
            <a:r>
              <a:rPr lang="en-US" dirty="0" err="1" smtClean="0"/>
              <a:t>polyA</a:t>
            </a:r>
            <a:r>
              <a:rPr lang="en-US" dirty="0" smtClean="0"/>
              <a:t>+ RNA-</a:t>
            </a:r>
            <a:r>
              <a:rPr lang="en-US" dirty="0" err="1" smtClean="0"/>
              <a:t>seq</a:t>
            </a:r>
            <a:endParaRPr lang="en-US" dirty="0" smtClean="0"/>
          </a:p>
          <a:p>
            <a:pPr lvl="1"/>
            <a:r>
              <a:rPr lang="en-US" dirty="0" smtClean="0"/>
              <a:t>Human:</a:t>
            </a:r>
          </a:p>
          <a:p>
            <a:pPr lvl="2"/>
            <a:r>
              <a:rPr lang="en-US" dirty="0" smtClean="0"/>
              <a:t>90% exon disc. </a:t>
            </a:r>
            <a:r>
              <a:rPr lang="en-US" dirty="0"/>
              <a:t>r</a:t>
            </a:r>
            <a:r>
              <a:rPr lang="en-US" dirty="0" smtClean="0"/>
              <a:t>ate: 375,156,282 (13%)</a:t>
            </a:r>
          </a:p>
          <a:p>
            <a:pPr lvl="2"/>
            <a:r>
              <a:rPr lang="en-US" dirty="0" smtClean="0"/>
              <a:t>95% exon disc. rate: 642,840,821 (22%) </a:t>
            </a:r>
          </a:p>
          <a:p>
            <a:pPr lvl="2"/>
            <a:r>
              <a:rPr lang="en-US" dirty="0" smtClean="0"/>
              <a:t>98% exon disc. rate: 926,657,303 (32%)</a:t>
            </a:r>
          </a:p>
          <a:p>
            <a:r>
              <a:rPr lang="en-US" dirty="0" smtClean="0"/>
              <a:t>All compartments total RNA-</a:t>
            </a:r>
            <a:r>
              <a:rPr lang="en-US" dirty="0" err="1" smtClean="0"/>
              <a:t>seq</a:t>
            </a:r>
            <a:endParaRPr lang="en-US" dirty="0" smtClean="0"/>
          </a:p>
          <a:p>
            <a:pPr lvl="1"/>
            <a:r>
              <a:rPr lang="en-US" dirty="0" smtClean="0"/>
              <a:t>Human</a:t>
            </a:r>
          </a:p>
          <a:p>
            <a:pPr lvl="2"/>
            <a:r>
              <a:rPr lang="en-US" dirty="0" smtClean="0"/>
              <a:t>98% exon disc. rate: 1,302,489,521 (45%)</a:t>
            </a:r>
          </a:p>
          <a:p>
            <a:r>
              <a:rPr lang="en-US" dirty="0" smtClean="0"/>
              <a:t>Expressed RPKM set to 0.01.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11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ROC </a:t>
            </a:r>
            <a:endParaRPr lang="en-US" dirty="0"/>
          </a:p>
        </p:txBody>
      </p:sp>
      <p:pic>
        <p:nvPicPr>
          <p:cNvPr id="1026" name="Picture 2" descr="C:\Users\Ozgun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00200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646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68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TARs with Uniquely mapped reads</vt:lpstr>
      <vt:lpstr>ROC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Ozgun</dc:creator>
  <cp:lastModifiedBy>Ozgun</cp:lastModifiedBy>
  <cp:revision>5</cp:revision>
  <dcterms:created xsi:type="dcterms:W3CDTF">2013-01-15T16:44:18Z</dcterms:created>
  <dcterms:modified xsi:type="dcterms:W3CDTF">2013-01-15T18:06:13Z</dcterms:modified>
</cp:coreProperties>
</file>