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emf" ContentType="image/x-em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8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 snapToGrid="0" snapToObjects="1">
      <p:cViewPr>
        <p:scale>
          <a:sx n="150" d="100"/>
          <a:sy n="150" d="100"/>
        </p:scale>
        <p:origin x="-200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0605696447317531"/>
          <c:w val="1.0"/>
          <c:h val="0.9548435760209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008000"/>
            </a:solidFill>
            <a:ln w="9525" cap="flat" cmpd="sng" algn="ctr">
              <a:noFill/>
              <a:prstDash val="solid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ser>
          <c:idx val="2"/>
          <c:order val="2"/>
          <c:tx>
            <c:v>Other Transcribed</c:v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Table1[Other Transcribed]</c:f>
              <c:numCache>
                <c:formatCode>General</c:formatCode>
                <c:ptCount val="1"/>
                <c:pt idx="0">
                  <c:v>64.0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Processed</c:v>
                </c:pt>
              </c:strCache>
            </c:strRef>
          </c:tx>
          <c:spPr>
            <a:solidFill>
              <a:srgbClr val="008000"/>
            </a:solidFill>
            <a:ln w="952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364.0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674984"/>
        <c:axId val="135678120"/>
      </c:barChart>
      <c:catAx>
        <c:axId val="135674984"/>
        <c:scaling>
          <c:orientation val="minMax"/>
        </c:scaling>
        <c:delete val="1"/>
        <c:axPos val="l"/>
        <c:majorTickMark val="out"/>
        <c:minorTickMark val="none"/>
        <c:tickLblPos val="nextTo"/>
        <c:crossAx val="135678120"/>
        <c:crosses val="autoZero"/>
        <c:auto val="1"/>
        <c:lblAlgn val="ctr"/>
        <c:lblOffset val="100"/>
        <c:noMultiLvlLbl val="0"/>
      </c:catAx>
      <c:valAx>
        <c:axId val="135678120"/>
        <c:scaling>
          <c:orientation val="minMax"/>
        </c:scaling>
        <c:delete val="1"/>
        <c:axPos val="b"/>
        <c:numFmt formatCode="0%" sourceLinked="1"/>
        <c:majorTickMark val="in"/>
        <c:minorTickMark val="none"/>
        <c:tickLblPos val="nextTo"/>
        <c:crossAx val="135674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0605595407046627"/>
          <c:w val="1.0"/>
          <c:h val="0.9939432725665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FF8D9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270.0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Processed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8109.0</c:v>
                </c:pt>
              </c:numCache>
            </c:numRef>
          </c:val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FF8D9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1888.0</c:v>
                </c:pt>
              </c:numCache>
            </c:numRef>
          </c:val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760024"/>
        <c:axId val="135763128"/>
      </c:barChart>
      <c:catAx>
        <c:axId val="135760024"/>
        <c:scaling>
          <c:orientation val="minMax"/>
        </c:scaling>
        <c:delete val="1"/>
        <c:axPos val="l"/>
        <c:majorTickMark val="out"/>
        <c:minorTickMark val="none"/>
        <c:tickLblPos val="nextTo"/>
        <c:crossAx val="135763128"/>
        <c:crosses val="autoZero"/>
        <c:auto val="1"/>
        <c:lblAlgn val="ctr"/>
        <c:lblOffset val="100"/>
        <c:noMultiLvlLbl val="0"/>
      </c:catAx>
      <c:valAx>
        <c:axId val="135763128"/>
        <c:scaling>
          <c:orientation val="minMax"/>
        </c:scaling>
        <c:delete val="1"/>
        <c:axPos val="b"/>
        <c:numFmt formatCode="0%" sourceLinked="1"/>
        <c:majorTickMark val="in"/>
        <c:minorTickMark val="none"/>
        <c:tickLblPos val="nextTo"/>
        <c:crossAx val="135760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137537115571996"/>
          <c:y val="0.0710871571203699"/>
          <c:w val="0.998409486987519"/>
          <c:h val="0.8737439853381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Transcribed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Processed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79.0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095560"/>
        <c:axId val="131098696"/>
      </c:barChart>
      <c:catAx>
        <c:axId val="131095560"/>
        <c:scaling>
          <c:orientation val="minMax"/>
        </c:scaling>
        <c:delete val="1"/>
        <c:axPos val="l"/>
        <c:majorTickMark val="out"/>
        <c:minorTickMark val="none"/>
        <c:tickLblPos val="nextTo"/>
        <c:crossAx val="131098696"/>
        <c:crosses val="autoZero"/>
        <c:auto val="1"/>
        <c:lblAlgn val="ctr"/>
        <c:lblOffset val="100"/>
        <c:noMultiLvlLbl val="0"/>
      </c:catAx>
      <c:valAx>
        <c:axId val="131098696"/>
        <c:scaling>
          <c:orientation val="minMax"/>
        </c:scaling>
        <c:delete val="1"/>
        <c:axPos val="b"/>
        <c:numFmt formatCode="0%" sourceLinked="1"/>
        <c:majorTickMark val="in"/>
        <c:minorTickMark val="none"/>
        <c:tickLblPos val="nextTo"/>
        <c:crossAx val="1310955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7782-A88F-FD46-9A89-6EF0EDCDC8B1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D9834-FF1A-034E-BE3F-60408008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1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4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4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9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8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9E29-D22A-974C-A79C-6932A058BE03}" type="datetimeFigureOut">
              <a:rPr lang="en-US" smtClean="0"/>
              <a:t>03/01/2013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6127-D665-704D-B2D8-15CE0FF6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4" Type="http://schemas.openxmlformats.org/officeDocument/2006/relationships/chart" Target="../charts/chart3.xml"/><Relationship Id="rId10" Type="http://schemas.openxmlformats.org/officeDocument/2006/relationships/image" Target="../media/image6.emf"/><Relationship Id="rId5" Type="http://schemas.openxmlformats.org/officeDocument/2006/relationships/image" Target="../media/image1.emf"/><Relationship Id="rId7" Type="http://schemas.openxmlformats.org/officeDocument/2006/relationships/image" Target="../media/image3.emf"/><Relationship Id="rId11" Type="http://schemas.openxmlformats.org/officeDocument/2006/relationships/image" Target="../media/image7.emf"/><Relationship Id="rId1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9" Type="http://schemas.openxmlformats.org/officeDocument/2006/relationships/image" Target="../media/image5.emf"/><Relationship Id="rId3" Type="http://schemas.openxmlformats.org/officeDocument/2006/relationships/chart" Target="../charts/chart2.xml"/><Relationship Id="rId6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013" y="206031"/>
            <a:ext cx="9124145" cy="2665235"/>
            <a:chOff x="21013" y="11292"/>
            <a:chExt cx="9124145" cy="2665235"/>
          </a:xfrm>
        </p:grpSpPr>
        <p:sp>
          <p:nvSpPr>
            <p:cNvPr id="8" name="Left Brace 7"/>
            <p:cNvSpPr/>
            <p:nvPr/>
          </p:nvSpPr>
          <p:spPr>
            <a:xfrm rot="5400000" flipV="1">
              <a:off x="1740283" y="699145"/>
              <a:ext cx="91709" cy="931080"/>
            </a:xfrm>
            <a:prstGeom prst="leftBrace">
              <a:avLst>
                <a:gd name="adj1" fmla="val 0"/>
                <a:gd name="adj2" fmla="val 6478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59" name="Left Brace 458"/>
            <p:cNvSpPr/>
            <p:nvPr/>
          </p:nvSpPr>
          <p:spPr>
            <a:xfrm rot="5400000" flipV="1">
              <a:off x="1502558" y="1349422"/>
              <a:ext cx="91709" cy="455628"/>
            </a:xfrm>
            <a:prstGeom prst="leftBrace">
              <a:avLst>
                <a:gd name="adj1" fmla="val 0"/>
                <a:gd name="adj2" fmla="val 12749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60" name="Left Brace 459"/>
            <p:cNvSpPr/>
            <p:nvPr/>
          </p:nvSpPr>
          <p:spPr>
            <a:xfrm rot="5400000" flipV="1">
              <a:off x="1387558" y="1886654"/>
              <a:ext cx="91709" cy="225630"/>
            </a:xfrm>
            <a:prstGeom prst="leftBrace">
              <a:avLst>
                <a:gd name="adj1" fmla="val 0"/>
                <a:gd name="adj2" fmla="val 22599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62" name="Left Brace 461"/>
            <p:cNvSpPr/>
            <p:nvPr/>
          </p:nvSpPr>
          <p:spPr>
            <a:xfrm rot="16200000" flipH="1" flipV="1">
              <a:off x="3311965" y="699145"/>
              <a:ext cx="91709" cy="931080"/>
            </a:xfrm>
            <a:prstGeom prst="leftBrace">
              <a:avLst>
                <a:gd name="adj1" fmla="val 0"/>
                <a:gd name="adj2" fmla="val 6478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63" name="Left Brace 462"/>
            <p:cNvSpPr/>
            <p:nvPr/>
          </p:nvSpPr>
          <p:spPr>
            <a:xfrm rot="16200000" flipH="1" flipV="1">
              <a:off x="3548878" y="1349779"/>
              <a:ext cx="91709" cy="455628"/>
            </a:xfrm>
            <a:prstGeom prst="leftBrace">
              <a:avLst>
                <a:gd name="adj1" fmla="val 0"/>
                <a:gd name="adj2" fmla="val 12749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64" name="Left Brace 463"/>
            <p:cNvSpPr/>
            <p:nvPr/>
          </p:nvSpPr>
          <p:spPr>
            <a:xfrm rot="16200000" flipH="1" flipV="1">
              <a:off x="3673527" y="1886654"/>
              <a:ext cx="91709" cy="225630"/>
            </a:xfrm>
            <a:prstGeom prst="leftBrace">
              <a:avLst>
                <a:gd name="adj1" fmla="val 0"/>
                <a:gd name="adj2" fmla="val 22599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71" name="Left Brace 470"/>
            <p:cNvSpPr/>
            <p:nvPr/>
          </p:nvSpPr>
          <p:spPr>
            <a:xfrm rot="5400000" flipV="1">
              <a:off x="4386096" y="695704"/>
              <a:ext cx="91709" cy="931080"/>
            </a:xfrm>
            <a:prstGeom prst="leftBrace">
              <a:avLst>
                <a:gd name="adj1" fmla="val 0"/>
                <a:gd name="adj2" fmla="val 6478"/>
              </a:avLst>
            </a:prstGeom>
            <a:ln w="9525" cmpd="sng">
              <a:solidFill>
                <a:srgbClr val="7793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72" name="Left Brace 471"/>
            <p:cNvSpPr/>
            <p:nvPr/>
          </p:nvSpPr>
          <p:spPr>
            <a:xfrm rot="5400000" flipV="1">
              <a:off x="4148371" y="1345981"/>
              <a:ext cx="91709" cy="455628"/>
            </a:xfrm>
            <a:prstGeom prst="leftBrace">
              <a:avLst>
                <a:gd name="adj1" fmla="val 0"/>
                <a:gd name="adj2" fmla="val 12749"/>
              </a:avLst>
            </a:prstGeom>
            <a:ln w="9525" cmpd="sng">
              <a:solidFill>
                <a:srgbClr val="7793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73" name="Left Brace 472"/>
            <p:cNvSpPr/>
            <p:nvPr/>
          </p:nvSpPr>
          <p:spPr>
            <a:xfrm rot="5400000" flipV="1">
              <a:off x="4033371" y="1883213"/>
              <a:ext cx="91709" cy="225630"/>
            </a:xfrm>
            <a:prstGeom prst="leftBrace">
              <a:avLst>
                <a:gd name="adj1" fmla="val 0"/>
                <a:gd name="adj2" fmla="val 22599"/>
              </a:avLst>
            </a:prstGeom>
            <a:ln w="9525" cmpd="sng">
              <a:solidFill>
                <a:srgbClr val="7793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78" name="Left Brace 477"/>
            <p:cNvSpPr/>
            <p:nvPr/>
          </p:nvSpPr>
          <p:spPr>
            <a:xfrm rot="16200000" flipH="1" flipV="1">
              <a:off x="8588873" y="696110"/>
              <a:ext cx="91709" cy="930267"/>
            </a:xfrm>
            <a:prstGeom prst="leftBrace">
              <a:avLst>
                <a:gd name="adj1" fmla="val 0"/>
                <a:gd name="adj2" fmla="val 6478"/>
              </a:avLst>
            </a:prstGeom>
            <a:ln w="9525" cmpd="sng">
              <a:solidFill>
                <a:srgbClr val="4F81BD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79" name="Left Brace 478"/>
            <p:cNvSpPr/>
            <p:nvPr/>
          </p:nvSpPr>
          <p:spPr>
            <a:xfrm rot="16200000" flipH="1" flipV="1">
              <a:off x="8825993" y="1346537"/>
              <a:ext cx="91709" cy="455230"/>
            </a:xfrm>
            <a:prstGeom prst="leftBrace">
              <a:avLst>
                <a:gd name="adj1" fmla="val 0"/>
                <a:gd name="adj2" fmla="val 12749"/>
              </a:avLst>
            </a:prstGeom>
            <a:ln w="9525" cmpd="sng">
              <a:solidFill>
                <a:srgbClr val="4F81BD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80" name="Left Brace 479"/>
            <p:cNvSpPr/>
            <p:nvPr/>
          </p:nvSpPr>
          <p:spPr>
            <a:xfrm rot="16200000" flipH="1" flipV="1">
              <a:off x="8950743" y="1883311"/>
              <a:ext cx="91709" cy="225433"/>
            </a:xfrm>
            <a:prstGeom prst="leftBrace">
              <a:avLst>
                <a:gd name="adj1" fmla="val 0"/>
                <a:gd name="adj2" fmla="val 22599"/>
              </a:avLst>
            </a:prstGeom>
            <a:ln w="9525" cmpd="sng">
              <a:solidFill>
                <a:srgbClr val="4F81BD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68" name="Left Brace 467"/>
            <p:cNvSpPr/>
            <p:nvPr/>
          </p:nvSpPr>
          <p:spPr>
            <a:xfrm rot="16200000" flipH="1" flipV="1">
              <a:off x="5962524" y="696110"/>
              <a:ext cx="91709" cy="930267"/>
            </a:xfrm>
            <a:prstGeom prst="leftBrace">
              <a:avLst>
                <a:gd name="adj1" fmla="val 0"/>
                <a:gd name="adj2" fmla="val 6478"/>
              </a:avLst>
            </a:prstGeom>
            <a:ln w="9525" cmpd="sng">
              <a:solidFill>
                <a:srgbClr val="7793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69" name="Left Brace 468"/>
            <p:cNvSpPr/>
            <p:nvPr/>
          </p:nvSpPr>
          <p:spPr>
            <a:xfrm rot="16200000" flipH="1" flipV="1">
              <a:off x="6199644" y="1346537"/>
              <a:ext cx="91709" cy="455230"/>
            </a:xfrm>
            <a:prstGeom prst="leftBrace">
              <a:avLst>
                <a:gd name="adj1" fmla="val 0"/>
                <a:gd name="adj2" fmla="val 12749"/>
              </a:avLst>
            </a:prstGeom>
            <a:ln w="9525" cmpd="sng">
              <a:solidFill>
                <a:srgbClr val="7793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70" name="Left Brace 469"/>
            <p:cNvSpPr/>
            <p:nvPr/>
          </p:nvSpPr>
          <p:spPr>
            <a:xfrm rot="16200000" flipH="1" flipV="1">
              <a:off x="6324394" y="1883311"/>
              <a:ext cx="91709" cy="225433"/>
            </a:xfrm>
            <a:prstGeom prst="leftBrace">
              <a:avLst>
                <a:gd name="adj1" fmla="val 0"/>
                <a:gd name="adj2" fmla="val 22599"/>
              </a:avLst>
            </a:prstGeom>
            <a:ln w="9525" cmpd="sng">
              <a:solidFill>
                <a:srgbClr val="7793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81" name="Left Brace 480"/>
            <p:cNvSpPr/>
            <p:nvPr/>
          </p:nvSpPr>
          <p:spPr>
            <a:xfrm rot="5400000" flipV="1">
              <a:off x="7012445" y="695704"/>
              <a:ext cx="91709" cy="931080"/>
            </a:xfrm>
            <a:prstGeom prst="leftBrace">
              <a:avLst>
                <a:gd name="adj1" fmla="val 0"/>
                <a:gd name="adj2" fmla="val 6478"/>
              </a:avLst>
            </a:prstGeom>
            <a:ln w="9525" cmpd="sng">
              <a:solidFill>
                <a:srgbClr val="4F81BD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82" name="Left Brace 481"/>
            <p:cNvSpPr/>
            <p:nvPr/>
          </p:nvSpPr>
          <p:spPr>
            <a:xfrm rot="5400000" flipV="1">
              <a:off x="6774720" y="1345981"/>
              <a:ext cx="91709" cy="455628"/>
            </a:xfrm>
            <a:prstGeom prst="leftBrace">
              <a:avLst>
                <a:gd name="adj1" fmla="val 0"/>
                <a:gd name="adj2" fmla="val 12749"/>
              </a:avLst>
            </a:prstGeom>
            <a:ln w="9525" cmpd="sng">
              <a:solidFill>
                <a:srgbClr val="4F81BD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83" name="Left Brace 482"/>
            <p:cNvSpPr/>
            <p:nvPr/>
          </p:nvSpPr>
          <p:spPr>
            <a:xfrm rot="5400000" flipV="1">
              <a:off x="6659720" y="1883213"/>
              <a:ext cx="91709" cy="225630"/>
            </a:xfrm>
            <a:prstGeom prst="leftBrace">
              <a:avLst>
                <a:gd name="adj1" fmla="val 0"/>
                <a:gd name="adj2" fmla="val 22599"/>
              </a:avLst>
            </a:prstGeom>
            <a:ln w="9525" cmpd="sng">
              <a:solidFill>
                <a:srgbClr val="4F81BD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432002813"/>
                </p:ext>
              </p:extLst>
            </p:nvPr>
          </p:nvGraphicFramePr>
          <p:xfrm>
            <a:off x="3934376" y="277581"/>
            <a:ext cx="2548396" cy="579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72" name="Chart 171"/>
            <p:cNvGraphicFramePr/>
            <p:nvPr>
              <p:extLst>
                <p:ext uri="{D42A27DB-BD31-4B8C-83A1-F6EECF244321}">
                  <p14:modId xmlns:p14="http://schemas.microsoft.com/office/powerpoint/2010/main" val="3212887165"/>
                </p:ext>
              </p:extLst>
            </p:nvPr>
          </p:nvGraphicFramePr>
          <p:xfrm>
            <a:off x="1297412" y="280515"/>
            <a:ext cx="2548396" cy="543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21013" y="12011"/>
              <a:ext cx="798624" cy="1569660"/>
              <a:chOff x="21013" y="-30324"/>
              <a:chExt cx="798624" cy="1569660"/>
            </a:xfrm>
          </p:grpSpPr>
          <p:grpSp>
            <p:nvGrpSpPr>
              <p:cNvPr id="446" name="Group 445"/>
              <p:cNvGrpSpPr/>
              <p:nvPr/>
            </p:nvGrpSpPr>
            <p:grpSpPr>
              <a:xfrm>
                <a:off x="30538" y="-30324"/>
                <a:ext cx="789099" cy="1569660"/>
                <a:chOff x="28864" y="297197"/>
                <a:chExt cx="789099" cy="1569660"/>
              </a:xfrm>
            </p:grpSpPr>
            <p:sp>
              <p:nvSpPr>
                <p:cNvPr id="450" name="TextBox 449"/>
                <p:cNvSpPr txBox="1"/>
                <p:nvPr/>
              </p:nvSpPr>
              <p:spPr>
                <a:xfrm>
                  <a:off x="113797" y="297197"/>
                  <a:ext cx="70416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latin typeface="Arial"/>
                      <a:cs typeface="Arial"/>
                    </a:rPr>
                    <a:t>Human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Worm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Fly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Processed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Duplicated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Other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Yes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No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Active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Quasi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Active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Dead</a:t>
                  </a:r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1609" y="961412"/>
                  <a:ext cx="113771" cy="841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1610" y="729217"/>
                  <a:ext cx="113864" cy="739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331" y="1098542"/>
                  <a:ext cx="104996" cy="81726"/>
                </a:xfrm>
                <a:prstGeom prst="rect">
                  <a:avLst/>
                </a:prstGeom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28864" y="844652"/>
                  <a:ext cx="113864" cy="73930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prstClr val="white"/>
                  </a:bgClr>
                </a:patt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34624" y="386317"/>
                  <a:ext cx="113864" cy="739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4624" y="497913"/>
                  <a:ext cx="113864" cy="739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34624" y="615020"/>
                  <a:ext cx="113864" cy="7393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34624" y="1220171"/>
                  <a:ext cx="104996" cy="81726"/>
                </a:xfrm>
                <a:prstGeom prst="rect">
                  <a:avLst/>
                </a:prstGeom>
                <a:ln w="12700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47" name="TextBox 446"/>
              <p:cNvSpPr txBox="1"/>
              <p:nvPr/>
            </p:nvSpPr>
            <p:spPr>
              <a:xfrm>
                <a:off x="33713" y="973371"/>
                <a:ext cx="13046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dirty="0" smtClean="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448" name="TextBox 447"/>
              <p:cNvSpPr txBox="1"/>
              <p:nvPr/>
            </p:nvSpPr>
            <p:spPr>
              <a:xfrm>
                <a:off x="21013" y="1137557"/>
                <a:ext cx="21393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dirty="0" smtClean="0">
                    <a:latin typeface="Arial"/>
                    <a:cs typeface="Arial"/>
                  </a:rPr>
                  <a:t>Q</a:t>
                </a:r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33713" y="1337158"/>
                <a:ext cx="13046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"/>
                    <a:cs typeface="Arial"/>
                  </a:rPr>
                  <a:t>D</a:t>
                </a:r>
                <a:endParaRPr lang="en-US" sz="1000" b="1" dirty="0" smtClean="0"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297412" y="1198108"/>
              <a:ext cx="137807" cy="338403"/>
              <a:chOff x="787357" y="1173823"/>
              <a:chExt cx="137807" cy="338403"/>
            </a:xfrm>
          </p:grpSpPr>
          <p:sp>
            <p:nvSpPr>
              <p:cNvPr id="444" name="Rounded Rectangle 443"/>
              <p:cNvSpPr/>
              <p:nvPr/>
            </p:nvSpPr>
            <p:spPr>
              <a:xfrm>
                <a:off x="7873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lnSpcReduction="10000"/>
              </a:bodyPr>
              <a:lstStyle/>
              <a:p>
                <a:pPr algn="ctr"/>
                <a:r>
                  <a:rPr lang="en-US" sz="900" b="1" dirty="0" smtClean="0">
                    <a:latin typeface="Arial"/>
                    <a:cs typeface="Arial"/>
                  </a:rPr>
                  <a:t>92</a:t>
                </a:r>
                <a:endParaRPr lang="en-US" sz="900" b="1" dirty="0">
                  <a:latin typeface="Arial"/>
                  <a:cs typeface="Arial"/>
                </a:endParaRPr>
              </a:p>
            </p:txBody>
          </p:sp>
          <p:sp>
            <p:nvSpPr>
              <p:cNvPr id="445" name="Rounded Rectangle 10"/>
              <p:cNvSpPr/>
              <p:nvPr/>
            </p:nvSpPr>
            <p:spPr>
              <a:xfrm>
                <a:off x="791393" y="1177859"/>
                <a:ext cx="129735" cy="33033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294984" y="1617563"/>
              <a:ext cx="137807" cy="338403"/>
              <a:chOff x="626382" y="1590467"/>
              <a:chExt cx="137807" cy="338403"/>
            </a:xfrm>
          </p:grpSpPr>
          <p:sp>
            <p:nvSpPr>
              <p:cNvPr id="442" name="Rounded Rectangle 441"/>
              <p:cNvSpPr/>
              <p:nvPr/>
            </p:nvSpPr>
            <p:spPr>
              <a:xfrm>
                <a:off x="6263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pPr algn="ctr"/>
                <a:r>
                  <a:rPr lang="en-US" b="1" dirty="0" smtClean="0"/>
                  <a:t>80</a:t>
                </a:r>
                <a:endParaRPr lang="en-US" b="1" dirty="0"/>
              </a:p>
            </p:txBody>
          </p:sp>
          <p:sp>
            <p:nvSpPr>
              <p:cNvPr id="443" name="Rounded Rectangle 13"/>
              <p:cNvSpPr/>
              <p:nvPr/>
            </p:nvSpPr>
            <p:spPr>
              <a:xfrm>
                <a:off x="6304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297412" y="2038243"/>
              <a:ext cx="137807" cy="338403"/>
              <a:chOff x="545895" y="2007111"/>
              <a:chExt cx="137807" cy="338403"/>
            </a:xfrm>
          </p:grpSpPr>
          <p:sp>
            <p:nvSpPr>
              <p:cNvPr id="440" name="Rounded Rectangle 439"/>
              <p:cNvSpPr/>
              <p:nvPr/>
            </p:nvSpPr>
            <p:spPr>
              <a:xfrm>
                <a:off x="5458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63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441" name="Rounded Rectangle 16"/>
              <p:cNvSpPr/>
              <p:nvPr/>
            </p:nvSpPr>
            <p:spPr>
              <a:xfrm>
                <a:off x="5499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458387" y="2038243"/>
              <a:ext cx="137807" cy="338403"/>
              <a:chOff x="706870" y="2007111"/>
              <a:chExt cx="137807" cy="338403"/>
            </a:xfrm>
          </p:grpSpPr>
          <p:sp>
            <p:nvSpPr>
              <p:cNvPr id="438" name="Rounded Rectangle 437"/>
              <p:cNvSpPr/>
              <p:nvPr/>
            </p:nvSpPr>
            <p:spPr>
              <a:xfrm>
                <a:off x="7068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17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9" name="Rounded Rectangle 19"/>
              <p:cNvSpPr/>
              <p:nvPr/>
            </p:nvSpPr>
            <p:spPr>
              <a:xfrm>
                <a:off x="7109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699849" y="1621599"/>
              <a:ext cx="137807" cy="338403"/>
              <a:chOff x="948332" y="1590467"/>
              <a:chExt cx="137807" cy="338403"/>
            </a:xfrm>
          </p:grpSpPr>
          <p:sp>
            <p:nvSpPr>
              <p:cNvPr id="437" name="Rounded Rectangle 22"/>
              <p:cNvSpPr/>
              <p:nvPr/>
            </p:nvSpPr>
            <p:spPr>
              <a:xfrm>
                <a:off x="9523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6" name="Rounded Rectangle 435"/>
              <p:cNvSpPr/>
              <p:nvPr/>
            </p:nvSpPr>
            <p:spPr>
              <a:xfrm>
                <a:off x="9483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9" name="Straight Connector 23"/>
            <p:cNvSpPr/>
            <p:nvPr/>
          </p:nvSpPr>
          <p:spPr>
            <a:xfrm>
              <a:off x="1642546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" name="Group 19"/>
            <p:cNvGrpSpPr/>
            <p:nvPr/>
          </p:nvGrpSpPr>
          <p:grpSpPr>
            <a:xfrm>
              <a:off x="1619362" y="2038243"/>
              <a:ext cx="137807" cy="338403"/>
              <a:chOff x="867845" y="2007111"/>
              <a:chExt cx="137807" cy="338403"/>
            </a:xfrm>
          </p:grpSpPr>
          <p:sp>
            <p:nvSpPr>
              <p:cNvPr id="434" name="Rounded Rectangle 433"/>
              <p:cNvSpPr/>
              <p:nvPr/>
            </p:nvSpPr>
            <p:spPr>
              <a:xfrm>
                <a:off x="8678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5" name="Rounded Rectangle 25"/>
              <p:cNvSpPr/>
              <p:nvPr/>
            </p:nvSpPr>
            <p:spPr>
              <a:xfrm>
                <a:off x="8718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Straight Connector 26"/>
            <p:cNvSpPr/>
            <p:nvPr/>
          </p:nvSpPr>
          <p:spPr>
            <a:xfrm>
              <a:off x="1723033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oup 21"/>
            <p:cNvGrpSpPr/>
            <p:nvPr/>
          </p:nvGrpSpPr>
          <p:grpSpPr>
            <a:xfrm>
              <a:off x="1780337" y="2038243"/>
              <a:ext cx="137807" cy="338403"/>
              <a:chOff x="1028820" y="2007111"/>
              <a:chExt cx="137807" cy="338403"/>
            </a:xfrm>
          </p:grpSpPr>
          <p:sp>
            <p:nvSpPr>
              <p:cNvPr id="432" name="Rounded Rectangle 431"/>
              <p:cNvSpPr/>
              <p:nvPr/>
            </p:nvSpPr>
            <p:spPr>
              <a:xfrm>
                <a:off x="10288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3" name="Rounded Rectangle 28"/>
              <p:cNvSpPr/>
              <p:nvPr/>
            </p:nvSpPr>
            <p:spPr>
              <a:xfrm>
                <a:off x="10328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182774" y="1204955"/>
              <a:ext cx="137807" cy="338403"/>
              <a:chOff x="1431257" y="1173823"/>
              <a:chExt cx="137807" cy="338403"/>
            </a:xfrm>
          </p:grpSpPr>
          <p:sp>
            <p:nvSpPr>
              <p:cNvPr id="430" name="Rounded Rectangle 429"/>
              <p:cNvSpPr/>
              <p:nvPr/>
            </p:nvSpPr>
            <p:spPr>
              <a:xfrm>
                <a:off x="14312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784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1" name="Rounded Rectangle 31"/>
              <p:cNvSpPr/>
              <p:nvPr/>
            </p:nvSpPr>
            <p:spPr>
              <a:xfrm>
                <a:off x="1435293" y="1177859"/>
                <a:ext cx="129735" cy="330331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" name="Straight Connector 32"/>
            <p:cNvSpPr/>
            <p:nvPr/>
          </p:nvSpPr>
          <p:spPr>
            <a:xfrm>
              <a:off x="2090703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974" y="45720"/>
                  </a:moveTo>
                  <a:lnTo>
                    <a:pt x="160974" y="84840"/>
                  </a:lnTo>
                  <a:lnTo>
                    <a:pt x="0" y="84840"/>
                  </a:lnTo>
                  <a:lnTo>
                    <a:pt x="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Group 24"/>
            <p:cNvGrpSpPr/>
            <p:nvPr/>
          </p:nvGrpSpPr>
          <p:grpSpPr>
            <a:xfrm>
              <a:off x="2021799" y="1621599"/>
              <a:ext cx="137807" cy="338403"/>
              <a:chOff x="1270282" y="1590467"/>
              <a:chExt cx="137807" cy="338403"/>
            </a:xfrm>
          </p:grpSpPr>
          <p:sp>
            <p:nvSpPr>
              <p:cNvPr id="428" name="Rounded Rectangle 427"/>
              <p:cNvSpPr/>
              <p:nvPr/>
            </p:nvSpPr>
            <p:spPr>
              <a:xfrm>
                <a:off x="12702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92500"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644</a:t>
                </a:r>
              </a:p>
            </p:txBody>
          </p:sp>
          <p:sp>
            <p:nvSpPr>
              <p:cNvPr id="429" name="Rounded Rectangle 34"/>
              <p:cNvSpPr/>
              <p:nvPr/>
            </p:nvSpPr>
            <p:spPr>
              <a:xfrm>
                <a:off x="12743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6" name="Straight Connector 35"/>
            <p:cNvSpPr/>
            <p:nvPr/>
          </p:nvSpPr>
          <p:spPr>
            <a:xfrm>
              <a:off x="1964496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1941312" y="2038243"/>
              <a:ext cx="137807" cy="338403"/>
              <a:chOff x="1189795" y="2007111"/>
              <a:chExt cx="137807" cy="338403"/>
            </a:xfrm>
          </p:grpSpPr>
          <p:sp>
            <p:nvSpPr>
              <p:cNvPr id="426" name="Rounded Rectangle 425"/>
              <p:cNvSpPr/>
              <p:nvPr/>
            </p:nvSpPr>
            <p:spPr>
              <a:xfrm>
                <a:off x="11897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92500"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24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7" name="Rounded Rectangle 37"/>
              <p:cNvSpPr/>
              <p:nvPr/>
            </p:nvSpPr>
            <p:spPr>
              <a:xfrm>
                <a:off x="11938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8" name="Straight Connector 38"/>
            <p:cNvSpPr/>
            <p:nvPr/>
          </p:nvSpPr>
          <p:spPr>
            <a:xfrm>
              <a:off x="2044983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9" name="Group 28"/>
            <p:cNvGrpSpPr/>
            <p:nvPr/>
          </p:nvGrpSpPr>
          <p:grpSpPr>
            <a:xfrm>
              <a:off x="2102287" y="2038243"/>
              <a:ext cx="137807" cy="338403"/>
              <a:chOff x="1350770" y="2007111"/>
              <a:chExt cx="137807" cy="338403"/>
            </a:xfrm>
          </p:grpSpPr>
          <p:sp>
            <p:nvSpPr>
              <p:cNvPr id="424" name="Rounded Rectangle 423"/>
              <p:cNvSpPr/>
              <p:nvPr/>
            </p:nvSpPr>
            <p:spPr>
              <a:xfrm>
                <a:off x="13507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62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5" name="Rounded Rectangle 40"/>
              <p:cNvSpPr/>
              <p:nvPr/>
            </p:nvSpPr>
            <p:spPr>
              <a:xfrm>
                <a:off x="13548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0" name="Straight Connector 41"/>
            <p:cNvSpPr/>
            <p:nvPr/>
          </p:nvSpPr>
          <p:spPr>
            <a:xfrm>
              <a:off x="2251678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0" y="84840"/>
                  </a:lnTo>
                  <a:lnTo>
                    <a:pt x="160974" y="84840"/>
                  </a:lnTo>
                  <a:lnTo>
                    <a:pt x="160974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1" name="Group 30"/>
            <p:cNvGrpSpPr/>
            <p:nvPr/>
          </p:nvGrpSpPr>
          <p:grpSpPr>
            <a:xfrm>
              <a:off x="2343749" y="1621599"/>
              <a:ext cx="137807" cy="338403"/>
              <a:chOff x="1592232" y="1590467"/>
              <a:chExt cx="137807" cy="338403"/>
            </a:xfrm>
          </p:grpSpPr>
          <p:sp>
            <p:nvSpPr>
              <p:cNvPr id="422" name="Rounded Rectangle 421"/>
              <p:cNvSpPr/>
              <p:nvPr/>
            </p:nvSpPr>
            <p:spPr>
              <a:xfrm>
                <a:off x="15922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140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3" name="Rounded Rectangle 43"/>
              <p:cNvSpPr/>
              <p:nvPr/>
            </p:nvSpPr>
            <p:spPr>
              <a:xfrm>
                <a:off x="15962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Straight Connector 44"/>
            <p:cNvSpPr/>
            <p:nvPr/>
          </p:nvSpPr>
          <p:spPr>
            <a:xfrm>
              <a:off x="2286446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Group 32"/>
            <p:cNvGrpSpPr/>
            <p:nvPr/>
          </p:nvGrpSpPr>
          <p:grpSpPr>
            <a:xfrm>
              <a:off x="2263262" y="2038243"/>
              <a:ext cx="137807" cy="338403"/>
              <a:chOff x="1511745" y="2007111"/>
              <a:chExt cx="137807" cy="338403"/>
            </a:xfrm>
          </p:grpSpPr>
          <p:sp>
            <p:nvSpPr>
              <p:cNvPr id="420" name="Rounded Rectangle 419"/>
              <p:cNvSpPr/>
              <p:nvPr/>
            </p:nvSpPr>
            <p:spPr>
              <a:xfrm>
                <a:off x="15117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4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1" name="Rounded Rectangle 46"/>
              <p:cNvSpPr/>
              <p:nvPr/>
            </p:nvSpPr>
            <p:spPr>
              <a:xfrm>
                <a:off x="15157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4" name="Straight Connector 47"/>
            <p:cNvSpPr/>
            <p:nvPr/>
          </p:nvSpPr>
          <p:spPr>
            <a:xfrm>
              <a:off x="2366933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5" name="Group 34"/>
            <p:cNvGrpSpPr/>
            <p:nvPr/>
          </p:nvGrpSpPr>
          <p:grpSpPr>
            <a:xfrm>
              <a:off x="2424237" y="2038243"/>
              <a:ext cx="137807" cy="338403"/>
              <a:chOff x="1672720" y="2007111"/>
              <a:chExt cx="137807" cy="338403"/>
            </a:xfrm>
          </p:grpSpPr>
          <p:sp>
            <p:nvSpPr>
              <p:cNvPr id="418" name="Rounded Rectangle 417"/>
              <p:cNvSpPr/>
              <p:nvPr/>
            </p:nvSpPr>
            <p:spPr>
              <a:xfrm>
                <a:off x="16727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139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9" name="Rounded Rectangle 49"/>
              <p:cNvSpPr/>
              <p:nvPr/>
            </p:nvSpPr>
            <p:spPr>
              <a:xfrm>
                <a:off x="16767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826674" y="1204955"/>
              <a:ext cx="137807" cy="338403"/>
              <a:chOff x="2075157" y="1173823"/>
              <a:chExt cx="137807" cy="338403"/>
            </a:xfrm>
          </p:grpSpPr>
          <p:sp>
            <p:nvSpPr>
              <p:cNvPr id="416" name="Rounded Rectangle 415"/>
              <p:cNvSpPr/>
              <p:nvPr/>
            </p:nvSpPr>
            <p:spPr>
              <a:xfrm>
                <a:off x="20751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333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7" name="Rounded Rectangle 55"/>
              <p:cNvSpPr/>
              <p:nvPr/>
            </p:nvSpPr>
            <p:spPr>
              <a:xfrm>
                <a:off x="20791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8" name="Straight Connector 56"/>
            <p:cNvSpPr/>
            <p:nvPr/>
          </p:nvSpPr>
          <p:spPr>
            <a:xfrm>
              <a:off x="2734603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974" y="45720"/>
                  </a:moveTo>
                  <a:lnTo>
                    <a:pt x="160974" y="84840"/>
                  </a:lnTo>
                  <a:lnTo>
                    <a:pt x="0" y="84840"/>
                  </a:lnTo>
                  <a:lnTo>
                    <a:pt x="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Group 38"/>
            <p:cNvGrpSpPr/>
            <p:nvPr/>
          </p:nvGrpSpPr>
          <p:grpSpPr>
            <a:xfrm>
              <a:off x="2665699" y="1621599"/>
              <a:ext cx="137807" cy="338403"/>
              <a:chOff x="1914182" y="1590467"/>
              <a:chExt cx="137807" cy="338403"/>
            </a:xfrm>
          </p:grpSpPr>
          <p:sp>
            <p:nvSpPr>
              <p:cNvPr id="414" name="Rounded Rectangle 413"/>
              <p:cNvSpPr/>
              <p:nvPr/>
            </p:nvSpPr>
            <p:spPr>
              <a:xfrm>
                <a:off x="19141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268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5" name="Rounded Rectangle 58"/>
              <p:cNvSpPr/>
              <p:nvPr/>
            </p:nvSpPr>
            <p:spPr>
              <a:xfrm>
                <a:off x="19182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0" name="Straight Connector 59"/>
            <p:cNvSpPr/>
            <p:nvPr/>
          </p:nvSpPr>
          <p:spPr>
            <a:xfrm>
              <a:off x="2608396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1" name="Group 40"/>
            <p:cNvGrpSpPr/>
            <p:nvPr/>
          </p:nvGrpSpPr>
          <p:grpSpPr>
            <a:xfrm>
              <a:off x="2585212" y="2038243"/>
              <a:ext cx="137807" cy="338403"/>
              <a:chOff x="1833695" y="2007111"/>
              <a:chExt cx="137807" cy="338403"/>
            </a:xfrm>
          </p:grpSpPr>
          <p:sp>
            <p:nvSpPr>
              <p:cNvPr id="412" name="Rounded Rectangle 411"/>
              <p:cNvSpPr/>
              <p:nvPr/>
            </p:nvSpPr>
            <p:spPr>
              <a:xfrm>
                <a:off x="18336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171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3" name="Rounded Rectangle 61"/>
              <p:cNvSpPr/>
              <p:nvPr/>
            </p:nvSpPr>
            <p:spPr>
              <a:xfrm>
                <a:off x="18377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2" name="Straight Connector 62"/>
            <p:cNvSpPr/>
            <p:nvPr/>
          </p:nvSpPr>
          <p:spPr>
            <a:xfrm>
              <a:off x="2688883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3" name="Group 42"/>
            <p:cNvGrpSpPr/>
            <p:nvPr/>
          </p:nvGrpSpPr>
          <p:grpSpPr>
            <a:xfrm>
              <a:off x="2746187" y="2038243"/>
              <a:ext cx="137807" cy="338403"/>
              <a:chOff x="1994670" y="2007111"/>
              <a:chExt cx="137807" cy="338403"/>
            </a:xfrm>
          </p:grpSpPr>
          <p:sp>
            <p:nvSpPr>
              <p:cNvPr id="410" name="Rounded Rectangle 409"/>
              <p:cNvSpPr/>
              <p:nvPr/>
            </p:nvSpPr>
            <p:spPr>
              <a:xfrm>
                <a:off x="19946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97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1" name="Rounded Rectangle 64"/>
              <p:cNvSpPr/>
              <p:nvPr/>
            </p:nvSpPr>
            <p:spPr>
              <a:xfrm>
                <a:off x="19987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4" name="Straight Connector 65"/>
            <p:cNvSpPr/>
            <p:nvPr/>
          </p:nvSpPr>
          <p:spPr>
            <a:xfrm>
              <a:off x="2895578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0" y="84840"/>
                  </a:lnTo>
                  <a:lnTo>
                    <a:pt x="160974" y="84840"/>
                  </a:lnTo>
                  <a:lnTo>
                    <a:pt x="160974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5" name="Group 44"/>
            <p:cNvGrpSpPr/>
            <p:nvPr/>
          </p:nvGrpSpPr>
          <p:grpSpPr>
            <a:xfrm>
              <a:off x="2987649" y="1621599"/>
              <a:ext cx="137807" cy="338403"/>
              <a:chOff x="2236132" y="1590467"/>
              <a:chExt cx="137807" cy="338403"/>
            </a:xfrm>
          </p:grpSpPr>
          <p:sp>
            <p:nvSpPr>
              <p:cNvPr id="408" name="Rounded Rectangle 407"/>
              <p:cNvSpPr/>
              <p:nvPr/>
            </p:nvSpPr>
            <p:spPr>
              <a:xfrm>
                <a:off x="22361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65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9" name="Rounded Rectangle 67"/>
              <p:cNvSpPr/>
              <p:nvPr/>
            </p:nvSpPr>
            <p:spPr>
              <a:xfrm>
                <a:off x="22401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6" name="Straight Connector 68"/>
            <p:cNvSpPr/>
            <p:nvPr/>
          </p:nvSpPr>
          <p:spPr>
            <a:xfrm>
              <a:off x="2930346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7" name="Group 46"/>
            <p:cNvGrpSpPr/>
            <p:nvPr/>
          </p:nvGrpSpPr>
          <p:grpSpPr>
            <a:xfrm>
              <a:off x="2907162" y="2038243"/>
              <a:ext cx="137807" cy="338403"/>
              <a:chOff x="2155645" y="2007111"/>
              <a:chExt cx="137807" cy="338403"/>
            </a:xfrm>
          </p:grpSpPr>
          <p:sp>
            <p:nvSpPr>
              <p:cNvPr id="406" name="Rounded Rectangle 405"/>
              <p:cNvSpPr/>
              <p:nvPr/>
            </p:nvSpPr>
            <p:spPr>
              <a:xfrm>
                <a:off x="21556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43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7" name="Rounded Rectangle 70"/>
              <p:cNvSpPr/>
              <p:nvPr/>
            </p:nvSpPr>
            <p:spPr>
              <a:xfrm>
                <a:off x="21596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8" name="Straight Connector 71"/>
            <p:cNvSpPr/>
            <p:nvPr/>
          </p:nvSpPr>
          <p:spPr>
            <a:xfrm>
              <a:off x="3010833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9" name="Group 48"/>
            <p:cNvGrpSpPr/>
            <p:nvPr/>
          </p:nvGrpSpPr>
          <p:grpSpPr>
            <a:xfrm>
              <a:off x="3068137" y="2038243"/>
              <a:ext cx="137807" cy="338403"/>
              <a:chOff x="2316620" y="2007111"/>
              <a:chExt cx="137807" cy="338403"/>
            </a:xfrm>
          </p:grpSpPr>
          <p:sp>
            <p:nvSpPr>
              <p:cNvPr id="404" name="Rounded Rectangle 403"/>
              <p:cNvSpPr/>
              <p:nvPr/>
            </p:nvSpPr>
            <p:spPr>
              <a:xfrm>
                <a:off x="23166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22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5" name="Rounded Rectangle 73"/>
              <p:cNvSpPr/>
              <p:nvPr/>
            </p:nvSpPr>
            <p:spPr>
              <a:xfrm>
                <a:off x="23206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714612" y="1202144"/>
              <a:ext cx="137807" cy="338403"/>
              <a:chOff x="2719057" y="1173823"/>
              <a:chExt cx="137807" cy="338403"/>
            </a:xfrm>
          </p:grpSpPr>
          <p:sp>
            <p:nvSpPr>
              <p:cNvPr id="402" name="Rounded Rectangle 401"/>
              <p:cNvSpPr/>
              <p:nvPr/>
            </p:nvSpPr>
            <p:spPr>
              <a:xfrm>
                <a:off x="27190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r>
                  <a:rPr lang="en-US" b="1" dirty="0" smtClean="0"/>
                  <a:t>10007</a:t>
                </a:r>
                <a:endParaRPr lang="en-US" b="1" dirty="0"/>
              </a:p>
            </p:txBody>
          </p:sp>
          <p:sp>
            <p:nvSpPr>
              <p:cNvPr id="403" name="Rounded Rectangle 76"/>
              <p:cNvSpPr/>
              <p:nvPr/>
            </p:nvSpPr>
            <p:spPr>
              <a:xfrm>
                <a:off x="27230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309599" y="1621599"/>
              <a:ext cx="137807" cy="338403"/>
              <a:chOff x="2558082" y="1590467"/>
              <a:chExt cx="137807" cy="338403"/>
            </a:xfrm>
          </p:grpSpPr>
          <p:sp>
            <p:nvSpPr>
              <p:cNvPr id="400" name="Rounded Rectangle 399"/>
              <p:cNvSpPr/>
              <p:nvPr/>
            </p:nvSpPr>
            <p:spPr>
              <a:xfrm>
                <a:off x="25580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7508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1" name="Rounded Rectangle 79"/>
              <p:cNvSpPr/>
              <p:nvPr/>
            </p:nvSpPr>
            <p:spPr>
              <a:xfrm>
                <a:off x="25621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4" name="Straight Connector 80"/>
            <p:cNvSpPr/>
            <p:nvPr/>
          </p:nvSpPr>
          <p:spPr>
            <a:xfrm>
              <a:off x="3252296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5" name="Group 54"/>
            <p:cNvGrpSpPr/>
            <p:nvPr/>
          </p:nvGrpSpPr>
          <p:grpSpPr>
            <a:xfrm>
              <a:off x="3229112" y="2038243"/>
              <a:ext cx="137807" cy="338403"/>
              <a:chOff x="2477595" y="2007111"/>
              <a:chExt cx="137807" cy="338403"/>
            </a:xfrm>
          </p:grpSpPr>
          <p:sp>
            <p:nvSpPr>
              <p:cNvPr id="398" name="Rounded Rectangle 397"/>
              <p:cNvSpPr/>
              <p:nvPr/>
            </p:nvSpPr>
            <p:spPr>
              <a:xfrm>
                <a:off x="24775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143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9" name="Rounded Rectangle 82"/>
              <p:cNvSpPr/>
              <p:nvPr/>
            </p:nvSpPr>
            <p:spPr>
              <a:xfrm>
                <a:off x="24816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Straight Connector 83"/>
            <p:cNvSpPr/>
            <p:nvPr/>
          </p:nvSpPr>
          <p:spPr>
            <a:xfrm>
              <a:off x="3332783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7" name="Group 56"/>
            <p:cNvGrpSpPr/>
            <p:nvPr/>
          </p:nvGrpSpPr>
          <p:grpSpPr>
            <a:xfrm>
              <a:off x="3390087" y="2038243"/>
              <a:ext cx="137807" cy="338403"/>
              <a:chOff x="2638570" y="2007111"/>
              <a:chExt cx="137807" cy="338403"/>
            </a:xfrm>
          </p:grpSpPr>
          <p:sp>
            <p:nvSpPr>
              <p:cNvPr id="396" name="Rounded Rectangle 395"/>
              <p:cNvSpPr/>
              <p:nvPr/>
            </p:nvSpPr>
            <p:spPr>
              <a:xfrm>
                <a:off x="26385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7365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7" name="Rounded Rectangle 85"/>
              <p:cNvSpPr/>
              <p:nvPr/>
            </p:nvSpPr>
            <p:spPr>
              <a:xfrm>
                <a:off x="26426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714198" y="1627527"/>
              <a:ext cx="137807" cy="338403"/>
              <a:chOff x="2880032" y="1590467"/>
              <a:chExt cx="137807" cy="338403"/>
            </a:xfrm>
          </p:grpSpPr>
          <p:sp>
            <p:nvSpPr>
              <p:cNvPr id="394" name="Rounded Rectangle 393"/>
              <p:cNvSpPr/>
              <p:nvPr/>
            </p:nvSpPr>
            <p:spPr>
              <a:xfrm>
                <a:off x="28800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fontScale="55000" lnSpcReduction="20000"/>
              </a:bodyPr>
              <a:lstStyle/>
              <a:p>
                <a:pPr algn="ctr"/>
                <a:r>
                  <a:rPr lang="en-US" b="1" dirty="0" smtClean="0">
                    <a:latin typeface="Arial"/>
                    <a:cs typeface="Arial"/>
                  </a:rPr>
                  <a:t>2499</a:t>
                </a:r>
                <a:endParaRPr lang="en-US" b="1" dirty="0">
                  <a:latin typeface="Arial"/>
                  <a:cs typeface="Arial"/>
                </a:endParaRPr>
              </a:p>
            </p:txBody>
          </p:sp>
          <p:sp>
            <p:nvSpPr>
              <p:cNvPr id="395" name="Rounded Rectangle 88"/>
              <p:cNvSpPr/>
              <p:nvPr/>
            </p:nvSpPr>
            <p:spPr>
              <a:xfrm>
                <a:off x="28840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551062" y="2038243"/>
              <a:ext cx="137807" cy="338403"/>
              <a:chOff x="2799545" y="2007111"/>
              <a:chExt cx="137807" cy="338403"/>
            </a:xfrm>
          </p:grpSpPr>
          <p:sp>
            <p:nvSpPr>
              <p:cNvPr id="392" name="Rounded Rectangle 391"/>
              <p:cNvSpPr/>
              <p:nvPr/>
            </p:nvSpPr>
            <p:spPr>
              <a:xfrm>
                <a:off x="27995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3" name="Rounded Rectangle 91"/>
              <p:cNvSpPr/>
              <p:nvPr/>
            </p:nvSpPr>
            <p:spPr>
              <a:xfrm>
                <a:off x="28035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712037" y="2038243"/>
              <a:ext cx="137807" cy="338403"/>
              <a:chOff x="2960520" y="2007111"/>
              <a:chExt cx="137807" cy="338403"/>
            </a:xfrm>
          </p:grpSpPr>
          <p:sp>
            <p:nvSpPr>
              <p:cNvPr id="390" name="Rounded Rectangle 389"/>
              <p:cNvSpPr/>
              <p:nvPr/>
            </p:nvSpPr>
            <p:spPr>
              <a:xfrm>
                <a:off x="29605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2479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91" name="Rounded Rectangle 94"/>
              <p:cNvSpPr/>
              <p:nvPr/>
            </p:nvSpPr>
            <p:spPr>
              <a:xfrm>
                <a:off x="29645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565153" y="1197872"/>
              <a:ext cx="137807" cy="338403"/>
              <a:chOff x="787357" y="1173823"/>
              <a:chExt cx="137807" cy="338403"/>
            </a:xfrm>
          </p:grpSpPr>
          <p:sp>
            <p:nvSpPr>
              <p:cNvPr id="388" name="Rounded Rectangle 387"/>
              <p:cNvSpPr/>
              <p:nvPr/>
            </p:nvSpPr>
            <p:spPr>
              <a:xfrm>
                <a:off x="7873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9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89" name="Rounded Rectangle 10"/>
              <p:cNvSpPr/>
              <p:nvPr/>
            </p:nvSpPr>
            <p:spPr>
              <a:xfrm>
                <a:off x="7913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569189" y="1617563"/>
              <a:ext cx="137807" cy="338403"/>
              <a:chOff x="626382" y="1590467"/>
              <a:chExt cx="137807" cy="338403"/>
            </a:xfrm>
          </p:grpSpPr>
          <p:sp>
            <p:nvSpPr>
              <p:cNvPr id="386" name="Rounded Rectangle 385"/>
              <p:cNvSpPr/>
              <p:nvPr/>
            </p:nvSpPr>
            <p:spPr>
              <a:xfrm>
                <a:off x="6263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6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87" name="Rounded Rectangle 13"/>
              <p:cNvSpPr/>
              <p:nvPr/>
            </p:nvSpPr>
            <p:spPr>
              <a:xfrm>
                <a:off x="6304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565534" y="2040557"/>
              <a:ext cx="137807" cy="338403"/>
              <a:chOff x="545895" y="2007111"/>
              <a:chExt cx="137807" cy="338403"/>
            </a:xfrm>
          </p:grpSpPr>
          <p:sp>
            <p:nvSpPr>
              <p:cNvPr id="384" name="Rounded Rectangle 383"/>
              <p:cNvSpPr/>
              <p:nvPr/>
            </p:nvSpPr>
            <p:spPr>
              <a:xfrm>
                <a:off x="5458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>
                <a:normAutofit fontScale="55000" lnSpcReduction="20000"/>
              </a:bodyPr>
              <a:lstStyle/>
              <a:p>
                <a:pPr algn="ctr"/>
                <a:r>
                  <a:rPr lang="en-US" b="1" dirty="0" smtClean="0"/>
                  <a:t>3</a:t>
                </a:r>
                <a:endParaRPr lang="en-US" b="1" dirty="0"/>
              </a:p>
            </p:txBody>
          </p:sp>
          <p:sp>
            <p:nvSpPr>
              <p:cNvPr id="385" name="Rounded Rectangle 16"/>
              <p:cNvSpPr/>
              <p:nvPr/>
            </p:nvSpPr>
            <p:spPr>
              <a:xfrm>
                <a:off x="5499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730642" y="2038243"/>
              <a:ext cx="137807" cy="338403"/>
              <a:chOff x="706870" y="2007111"/>
              <a:chExt cx="137807" cy="338403"/>
            </a:xfrm>
          </p:grpSpPr>
          <p:sp>
            <p:nvSpPr>
              <p:cNvPr id="382" name="Rounded Rectangle 381"/>
              <p:cNvSpPr/>
              <p:nvPr/>
            </p:nvSpPr>
            <p:spPr>
              <a:xfrm>
                <a:off x="7068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anchor="ctr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3" name="Rounded Rectangle 19"/>
              <p:cNvSpPr/>
              <p:nvPr/>
            </p:nvSpPr>
            <p:spPr>
              <a:xfrm>
                <a:off x="7109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972104" y="1621599"/>
              <a:ext cx="137807" cy="338403"/>
              <a:chOff x="948332" y="1590467"/>
              <a:chExt cx="137807" cy="338403"/>
            </a:xfrm>
          </p:grpSpPr>
          <p:sp>
            <p:nvSpPr>
              <p:cNvPr id="380" name="Rounded Rectangle 379"/>
              <p:cNvSpPr/>
              <p:nvPr/>
            </p:nvSpPr>
            <p:spPr>
              <a:xfrm>
                <a:off x="9483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1" name="Rounded Rectangle 22"/>
              <p:cNvSpPr/>
              <p:nvPr/>
            </p:nvSpPr>
            <p:spPr>
              <a:xfrm>
                <a:off x="9523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3" name="Straight Connector 23"/>
            <p:cNvSpPr/>
            <p:nvPr/>
          </p:nvSpPr>
          <p:spPr>
            <a:xfrm>
              <a:off x="6914801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4" name="Group 73"/>
            <p:cNvGrpSpPr/>
            <p:nvPr/>
          </p:nvGrpSpPr>
          <p:grpSpPr>
            <a:xfrm>
              <a:off x="6891617" y="2038243"/>
              <a:ext cx="137807" cy="338403"/>
              <a:chOff x="867845" y="2007111"/>
              <a:chExt cx="137807" cy="338403"/>
            </a:xfrm>
          </p:grpSpPr>
          <p:sp>
            <p:nvSpPr>
              <p:cNvPr id="378" name="Rounded Rectangle 377"/>
              <p:cNvSpPr/>
              <p:nvPr/>
            </p:nvSpPr>
            <p:spPr>
              <a:xfrm>
                <a:off x="8678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anchor="ctr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9" name="Rounded Rectangle 25"/>
              <p:cNvSpPr/>
              <p:nvPr/>
            </p:nvSpPr>
            <p:spPr>
              <a:xfrm>
                <a:off x="8718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5" name="Straight Connector 26"/>
            <p:cNvSpPr/>
            <p:nvPr/>
          </p:nvSpPr>
          <p:spPr>
            <a:xfrm>
              <a:off x="6995288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6" name="Group 75"/>
            <p:cNvGrpSpPr/>
            <p:nvPr/>
          </p:nvGrpSpPr>
          <p:grpSpPr>
            <a:xfrm>
              <a:off x="7052592" y="2038243"/>
              <a:ext cx="137807" cy="338403"/>
              <a:chOff x="1028820" y="2007111"/>
              <a:chExt cx="137807" cy="338403"/>
            </a:xfrm>
          </p:grpSpPr>
          <p:sp>
            <p:nvSpPr>
              <p:cNvPr id="376" name="Rounded Rectangle 375"/>
              <p:cNvSpPr/>
              <p:nvPr/>
            </p:nvSpPr>
            <p:spPr>
              <a:xfrm>
                <a:off x="10288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7" name="Rounded Rectangle 28"/>
              <p:cNvSpPr/>
              <p:nvPr/>
            </p:nvSpPr>
            <p:spPr>
              <a:xfrm>
                <a:off x="10328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455029" y="1204955"/>
              <a:ext cx="137807" cy="338403"/>
              <a:chOff x="1431257" y="1173823"/>
              <a:chExt cx="137807" cy="338403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14312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5" name="Rounded Rectangle 31"/>
              <p:cNvSpPr/>
              <p:nvPr/>
            </p:nvSpPr>
            <p:spPr>
              <a:xfrm>
                <a:off x="14352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8" name="Straight Connector 32"/>
            <p:cNvSpPr/>
            <p:nvPr/>
          </p:nvSpPr>
          <p:spPr>
            <a:xfrm>
              <a:off x="7362958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974" y="45720"/>
                  </a:moveTo>
                  <a:lnTo>
                    <a:pt x="160974" y="84840"/>
                  </a:lnTo>
                  <a:lnTo>
                    <a:pt x="0" y="84840"/>
                  </a:lnTo>
                  <a:lnTo>
                    <a:pt x="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9" name="Group 78"/>
            <p:cNvGrpSpPr/>
            <p:nvPr/>
          </p:nvGrpSpPr>
          <p:grpSpPr>
            <a:xfrm>
              <a:off x="7294054" y="1621599"/>
              <a:ext cx="137807" cy="338403"/>
              <a:chOff x="1270282" y="1590467"/>
              <a:chExt cx="137807" cy="338403"/>
            </a:xfrm>
          </p:grpSpPr>
          <p:sp>
            <p:nvSpPr>
              <p:cNvPr id="372" name="Rounded Rectangle 371"/>
              <p:cNvSpPr/>
              <p:nvPr/>
            </p:nvSpPr>
            <p:spPr>
              <a:xfrm>
                <a:off x="12702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3" name="Rounded Rectangle 34"/>
              <p:cNvSpPr/>
              <p:nvPr/>
            </p:nvSpPr>
            <p:spPr>
              <a:xfrm>
                <a:off x="12743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0" name="Straight Connector 35"/>
            <p:cNvSpPr/>
            <p:nvPr/>
          </p:nvSpPr>
          <p:spPr>
            <a:xfrm>
              <a:off x="7236751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1" name="Group 80"/>
            <p:cNvGrpSpPr/>
            <p:nvPr/>
          </p:nvGrpSpPr>
          <p:grpSpPr>
            <a:xfrm>
              <a:off x="7213567" y="2038243"/>
              <a:ext cx="137807" cy="338403"/>
              <a:chOff x="1189795" y="2007111"/>
              <a:chExt cx="137807" cy="338403"/>
            </a:xfrm>
          </p:grpSpPr>
          <p:sp>
            <p:nvSpPr>
              <p:cNvPr id="370" name="Rounded Rectangle 369"/>
              <p:cNvSpPr/>
              <p:nvPr/>
            </p:nvSpPr>
            <p:spPr>
              <a:xfrm>
                <a:off x="11897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1" name="Rounded Rectangle 37"/>
              <p:cNvSpPr/>
              <p:nvPr/>
            </p:nvSpPr>
            <p:spPr>
              <a:xfrm>
                <a:off x="11938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2" name="Straight Connector 38"/>
            <p:cNvSpPr/>
            <p:nvPr/>
          </p:nvSpPr>
          <p:spPr>
            <a:xfrm>
              <a:off x="7317238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3" name="Group 82"/>
            <p:cNvGrpSpPr/>
            <p:nvPr/>
          </p:nvGrpSpPr>
          <p:grpSpPr>
            <a:xfrm>
              <a:off x="7374542" y="2038243"/>
              <a:ext cx="137807" cy="338403"/>
              <a:chOff x="1350770" y="2007111"/>
              <a:chExt cx="137807" cy="338403"/>
            </a:xfrm>
          </p:grpSpPr>
          <p:sp>
            <p:nvSpPr>
              <p:cNvPr id="368" name="Rounded Rectangle 367"/>
              <p:cNvSpPr/>
              <p:nvPr/>
            </p:nvSpPr>
            <p:spPr>
              <a:xfrm>
                <a:off x="13507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9" name="Rounded Rectangle 40"/>
              <p:cNvSpPr/>
              <p:nvPr/>
            </p:nvSpPr>
            <p:spPr>
              <a:xfrm>
                <a:off x="13548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4" name="Straight Connector 41"/>
            <p:cNvSpPr/>
            <p:nvPr/>
          </p:nvSpPr>
          <p:spPr>
            <a:xfrm>
              <a:off x="7523933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0" y="84840"/>
                  </a:lnTo>
                  <a:lnTo>
                    <a:pt x="160974" y="84840"/>
                  </a:lnTo>
                  <a:lnTo>
                    <a:pt x="160974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5" name="Group 84"/>
            <p:cNvGrpSpPr/>
            <p:nvPr/>
          </p:nvGrpSpPr>
          <p:grpSpPr>
            <a:xfrm>
              <a:off x="7616004" y="1621599"/>
              <a:ext cx="137807" cy="338403"/>
              <a:chOff x="1592232" y="1590467"/>
              <a:chExt cx="137807" cy="338403"/>
            </a:xfrm>
          </p:grpSpPr>
          <p:sp>
            <p:nvSpPr>
              <p:cNvPr id="366" name="Rounded Rectangle 365"/>
              <p:cNvSpPr/>
              <p:nvPr/>
            </p:nvSpPr>
            <p:spPr>
              <a:xfrm>
                <a:off x="15922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7" name="Rounded Rectangle 43"/>
              <p:cNvSpPr/>
              <p:nvPr/>
            </p:nvSpPr>
            <p:spPr>
              <a:xfrm>
                <a:off x="15962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6" name="Straight Connector 44"/>
            <p:cNvSpPr/>
            <p:nvPr/>
          </p:nvSpPr>
          <p:spPr>
            <a:xfrm>
              <a:off x="7558701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7" name="Group 86"/>
            <p:cNvGrpSpPr/>
            <p:nvPr/>
          </p:nvGrpSpPr>
          <p:grpSpPr>
            <a:xfrm>
              <a:off x="7535517" y="2038243"/>
              <a:ext cx="137807" cy="338403"/>
              <a:chOff x="1511745" y="2007111"/>
              <a:chExt cx="137807" cy="338403"/>
            </a:xfrm>
          </p:grpSpPr>
          <p:sp>
            <p:nvSpPr>
              <p:cNvPr id="364" name="Rounded Rectangle 363"/>
              <p:cNvSpPr/>
              <p:nvPr/>
            </p:nvSpPr>
            <p:spPr>
              <a:xfrm>
                <a:off x="15117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5" name="Rounded Rectangle 46"/>
              <p:cNvSpPr/>
              <p:nvPr/>
            </p:nvSpPr>
            <p:spPr>
              <a:xfrm>
                <a:off x="15157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8" name="Straight Connector 47"/>
            <p:cNvSpPr/>
            <p:nvPr/>
          </p:nvSpPr>
          <p:spPr>
            <a:xfrm>
              <a:off x="7639188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9" name="Group 88"/>
            <p:cNvGrpSpPr/>
            <p:nvPr/>
          </p:nvGrpSpPr>
          <p:grpSpPr>
            <a:xfrm>
              <a:off x="7696492" y="2038243"/>
              <a:ext cx="137807" cy="338403"/>
              <a:chOff x="1672720" y="2007111"/>
              <a:chExt cx="137807" cy="338403"/>
            </a:xfrm>
          </p:grpSpPr>
          <p:sp>
            <p:nvSpPr>
              <p:cNvPr id="362" name="Rounded Rectangle 361"/>
              <p:cNvSpPr/>
              <p:nvPr/>
            </p:nvSpPr>
            <p:spPr>
              <a:xfrm>
                <a:off x="16727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3" name="Rounded Rectangle 49"/>
              <p:cNvSpPr/>
              <p:nvPr/>
            </p:nvSpPr>
            <p:spPr>
              <a:xfrm>
                <a:off x="16767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8098929" y="1204955"/>
              <a:ext cx="137807" cy="338403"/>
              <a:chOff x="2075157" y="1173823"/>
              <a:chExt cx="137807" cy="338403"/>
            </a:xfrm>
          </p:grpSpPr>
          <p:sp>
            <p:nvSpPr>
              <p:cNvPr id="360" name="Rounded Rectangle 359"/>
              <p:cNvSpPr/>
              <p:nvPr/>
            </p:nvSpPr>
            <p:spPr>
              <a:xfrm>
                <a:off x="20751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54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1" name="Rounded Rectangle 55"/>
              <p:cNvSpPr/>
              <p:nvPr/>
            </p:nvSpPr>
            <p:spPr>
              <a:xfrm>
                <a:off x="20791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2" name="Straight Connector 56"/>
            <p:cNvSpPr/>
            <p:nvPr/>
          </p:nvSpPr>
          <p:spPr>
            <a:xfrm>
              <a:off x="8006858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974" y="45720"/>
                  </a:moveTo>
                  <a:lnTo>
                    <a:pt x="160974" y="84840"/>
                  </a:lnTo>
                  <a:lnTo>
                    <a:pt x="0" y="84840"/>
                  </a:lnTo>
                  <a:lnTo>
                    <a:pt x="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3" name="Group 92"/>
            <p:cNvGrpSpPr/>
            <p:nvPr/>
          </p:nvGrpSpPr>
          <p:grpSpPr>
            <a:xfrm>
              <a:off x="7937954" y="1621599"/>
              <a:ext cx="137807" cy="338403"/>
              <a:chOff x="1914182" y="1590467"/>
              <a:chExt cx="137807" cy="338403"/>
            </a:xfrm>
          </p:grpSpPr>
          <p:sp>
            <p:nvSpPr>
              <p:cNvPr id="358" name="Rounded Rectangle 357"/>
              <p:cNvSpPr/>
              <p:nvPr/>
            </p:nvSpPr>
            <p:spPr>
              <a:xfrm>
                <a:off x="19141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18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9" name="Rounded Rectangle 58"/>
              <p:cNvSpPr/>
              <p:nvPr/>
            </p:nvSpPr>
            <p:spPr>
              <a:xfrm>
                <a:off x="19182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4" name="Straight Connector 59"/>
            <p:cNvSpPr/>
            <p:nvPr/>
          </p:nvSpPr>
          <p:spPr>
            <a:xfrm>
              <a:off x="7880651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5" name="Group 94"/>
            <p:cNvGrpSpPr/>
            <p:nvPr/>
          </p:nvGrpSpPr>
          <p:grpSpPr>
            <a:xfrm>
              <a:off x="7857467" y="2038243"/>
              <a:ext cx="137807" cy="338403"/>
              <a:chOff x="1833695" y="2007111"/>
              <a:chExt cx="137807" cy="338403"/>
            </a:xfrm>
          </p:grpSpPr>
          <p:sp>
            <p:nvSpPr>
              <p:cNvPr id="356" name="Rounded Rectangle 355"/>
              <p:cNvSpPr/>
              <p:nvPr/>
            </p:nvSpPr>
            <p:spPr>
              <a:xfrm>
                <a:off x="18336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14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7" name="Rounded Rectangle 61"/>
              <p:cNvSpPr/>
              <p:nvPr/>
            </p:nvSpPr>
            <p:spPr>
              <a:xfrm>
                <a:off x="18377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6" name="Straight Connector 62"/>
            <p:cNvSpPr/>
            <p:nvPr/>
          </p:nvSpPr>
          <p:spPr>
            <a:xfrm>
              <a:off x="7961138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7" name="Group 96"/>
            <p:cNvGrpSpPr/>
            <p:nvPr/>
          </p:nvGrpSpPr>
          <p:grpSpPr>
            <a:xfrm>
              <a:off x="8018442" y="2038243"/>
              <a:ext cx="137807" cy="338403"/>
              <a:chOff x="1994670" y="2007111"/>
              <a:chExt cx="137807" cy="338403"/>
            </a:xfrm>
          </p:grpSpPr>
          <p:sp>
            <p:nvSpPr>
              <p:cNvPr id="354" name="Rounded Rectangle 353"/>
              <p:cNvSpPr/>
              <p:nvPr/>
            </p:nvSpPr>
            <p:spPr>
              <a:xfrm>
                <a:off x="19946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4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5" name="Rounded Rectangle 64"/>
              <p:cNvSpPr/>
              <p:nvPr/>
            </p:nvSpPr>
            <p:spPr>
              <a:xfrm>
                <a:off x="19987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8" name="Straight Connector 65"/>
            <p:cNvSpPr/>
            <p:nvPr/>
          </p:nvSpPr>
          <p:spPr>
            <a:xfrm>
              <a:off x="8167833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0" y="84840"/>
                  </a:lnTo>
                  <a:lnTo>
                    <a:pt x="160974" y="84840"/>
                  </a:lnTo>
                  <a:lnTo>
                    <a:pt x="160974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9" name="Group 98"/>
            <p:cNvGrpSpPr/>
            <p:nvPr/>
          </p:nvGrpSpPr>
          <p:grpSpPr>
            <a:xfrm>
              <a:off x="8259904" y="1621599"/>
              <a:ext cx="137807" cy="338403"/>
              <a:chOff x="2236132" y="1590467"/>
              <a:chExt cx="137807" cy="338403"/>
            </a:xfrm>
          </p:grpSpPr>
          <p:sp>
            <p:nvSpPr>
              <p:cNvPr id="352" name="Rounded Rectangle 351"/>
              <p:cNvSpPr/>
              <p:nvPr/>
            </p:nvSpPr>
            <p:spPr>
              <a:xfrm>
                <a:off x="22361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36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3" name="Rounded Rectangle 67"/>
              <p:cNvSpPr/>
              <p:nvPr/>
            </p:nvSpPr>
            <p:spPr>
              <a:xfrm>
                <a:off x="22401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0" name="Straight Connector 68"/>
            <p:cNvSpPr/>
            <p:nvPr/>
          </p:nvSpPr>
          <p:spPr>
            <a:xfrm>
              <a:off x="8202601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1" name="Group 100"/>
            <p:cNvGrpSpPr/>
            <p:nvPr/>
          </p:nvGrpSpPr>
          <p:grpSpPr>
            <a:xfrm>
              <a:off x="8179417" y="2038243"/>
              <a:ext cx="137807" cy="338403"/>
              <a:chOff x="2155645" y="2007111"/>
              <a:chExt cx="137807" cy="338403"/>
            </a:xfrm>
          </p:grpSpPr>
          <p:sp>
            <p:nvSpPr>
              <p:cNvPr id="350" name="Rounded Rectangle 349"/>
              <p:cNvSpPr/>
              <p:nvPr/>
            </p:nvSpPr>
            <p:spPr>
              <a:xfrm>
                <a:off x="21556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19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1" name="Rounded Rectangle 70"/>
              <p:cNvSpPr/>
              <p:nvPr/>
            </p:nvSpPr>
            <p:spPr>
              <a:xfrm>
                <a:off x="21596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2" name="Straight Connector 71"/>
            <p:cNvSpPr/>
            <p:nvPr/>
          </p:nvSpPr>
          <p:spPr>
            <a:xfrm>
              <a:off x="8283088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3" name="Group 102"/>
            <p:cNvGrpSpPr/>
            <p:nvPr/>
          </p:nvGrpSpPr>
          <p:grpSpPr>
            <a:xfrm>
              <a:off x="8340392" y="2038243"/>
              <a:ext cx="137807" cy="338403"/>
              <a:chOff x="2316620" y="2007111"/>
              <a:chExt cx="137807" cy="338403"/>
            </a:xfrm>
          </p:grpSpPr>
          <p:sp>
            <p:nvSpPr>
              <p:cNvPr id="348" name="Rounded Rectangle 347"/>
              <p:cNvSpPr/>
              <p:nvPr/>
            </p:nvSpPr>
            <p:spPr>
              <a:xfrm>
                <a:off x="23166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17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9" name="Rounded Rectangle 73"/>
              <p:cNvSpPr/>
              <p:nvPr/>
            </p:nvSpPr>
            <p:spPr>
              <a:xfrm>
                <a:off x="23206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974504" y="1201908"/>
              <a:ext cx="137807" cy="338403"/>
              <a:chOff x="2719057" y="1173823"/>
              <a:chExt cx="137807" cy="338403"/>
            </a:xfrm>
          </p:grpSpPr>
          <p:sp>
            <p:nvSpPr>
              <p:cNvPr id="346" name="Rounded Rectangle 345"/>
              <p:cNvSpPr/>
              <p:nvPr/>
            </p:nvSpPr>
            <p:spPr>
              <a:xfrm>
                <a:off x="27190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45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47" name="Rounded Rectangle 76"/>
              <p:cNvSpPr/>
              <p:nvPr/>
            </p:nvSpPr>
            <p:spPr>
              <a:xfrm>
                <a:off x="27230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8581854" y="1621599"/>
              <a:ext cx="137807" cy="338403"/>
              <a:chOff x="2558082" y="1590467"/>
              <a:chExt cx="137807" cy="338403"/>
            </a:xfrm>
          </p:grpSpPr>
          <p:sp>
            <p:nvSpPr>
              <p:cNvPr id="344" name="Rounded Rectangle 343"/>
              <p:cNvSpPr/>
              <p:nvPr/>
            </p:nvSpPr>
            <p:spPr>
              <a:xfrm>
                <a:off x="25580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6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5" name="Rounded Rectangle 79"/>
              <p:cNvSpPr/>
              <p:nvPr/>
            </p:nvSpPr>
            <p:spPr>
              <a:xfrm>
                <a:off x="25621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8" name="Straight Connector 80"/>
            <p:cNvSpPr/>
            <p:nvPr/>
          </p:nvSpPr>
          <p:spPr>
            <a:xfrm>
              <a:off x="8524551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9" name="Group 108"/>
            <p:cNvGrpSpPr/>
            <p:nvPr/>
          </p:nvGrpSpPr>
          <p:grpSpPr>
            <a:xfrm>
              <a:off x="8501367" y="2038243"/>
              <a:ext cx="137807" cy="338403"/>
              <a:chOff x="2477595" y="2007111"/>
              <a:chExt cx="137807" cy="338403"/>
            </a:xfrm>
          </p:grpSpPr>
          <p:sp>
            <p:nvSpPr>
              <p:cNvPr id="342" name="Rounded Rectangle 341"/>
              <p:cNvSpPr/>
              <p:nvPr/>
            </p:nvSpPr>
            <p:spPr>
              <a:xfrm>
                <a:off x="24775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4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3" name="Rounded Rectangle 82"/>
              <p:cNvSpPr/>
              <p:nvPr/>
            </p:nvSpPr>
            <p:spPr>
              <a:xfrm>
                <a:off x="24816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0" name="Straight Connector 83"/>
            <p:cNvSpPr/>
            <p:nvPr/>
          </p:nvSpPr>
          <p:spPr>
            <a:xfrm>
              <a:off x="8605038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1" name="Group 110"/>
            <p:cNvGrpSpPr/>
            <p:nvPr/>
          </p:nvGrpSpPr>
          <p:grpSpPr>
            <a:xfrm>
              <a:off x="8662342" y="2038243"/>
              <a:ext cx="137807" cy="338403"/>
              <a:chOff x="2638570" y="2007111"/>
              <a:chExt cx="137807" cy="338403"/>
            </a:xfrm>
          </p:grpSpPr>
          <p:sp>
            <p:nvSpPr>
              <p:cNvPr id="340" name="Rounded Rectangle 339"/>
              <p:cNvSpPr/>
              <p:nvPr/>
            </p:nvSpPr>
            <p:spPr>
              <a:xfrm>
                <a:off x="26385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1" name="Rounded Rectangle 85"/>
              <p:cNvSpPr/>
              <p:nvPr/>
            </p:nvSpPr>
            <p:spPr>
              <a:xfrm>
                <a:off x="26426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38" name="Rounded Rectangle 337"/>
            <p:cNvSpPr/>
            <p:nvPr/>
          </p:nvSpPr>
          <p:spPr>
            <a:xfrm>
              <a:off x="8970468" y="1617729"/>
              <a:ext cx="137807" cy="338403"/>
            </a:xfrm>
            <a:prstGeom prst="roundRect">
              <a:avLst>
                <a:gd name="adj" fmla="val 10000"/>
              </a:avLst>
            </a:prstGeom>
            <a:ln w="12700" cmpd="sng">
              <a:solidFill>
                <a:srgbClr val="BFBFB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lIns="0" tIns="0" rIns="0" bIns="0" anchor="ctr" anchorCtr="0"/>
            <a:lstStyle/>
            <a:p>
              <a:pPr algn="ctr"/>
              <a:r>
                <a:rPr lang="en-US" sz="1000" b="1" dirty="0" smtClean="0">
                  <a:latin typeface="Arial"/>
                  <a:cs typeface="Arial"/>
                </a:rPr>
                <a:t>39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8823317" y="2038243"/>
              <a:ext cx="137807" cy="338403"/>
              <a:chOff x="2799545" y="2007111"/>
              <a:chExt cx="137807" cy="338403"/>
            </a:xfrm>
          </p:grpSpPr>
          <p:sp>
            <p:nvSpPr>
              <p:cNvPr id="336" name="Rounded Rectangle 335"/>
              <p:cNvSpPr/>
              <p:nvPr/>
            </p:nvSpPr>
            <p:spPr>
              <a:xfrm>
                <a:off x="27995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1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11</a:t>
                </a:r>
                <a:endParaRPr lang="en-US" sz="11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7" name="Rounded Rectangle 91"/>
              <p:cNvSpPr/>
              <p:nvPr/>
            </p:nvSpPr>
            <p:spPr>
              <a:xfrm>
                <a:off x="28035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8984292" y="2038243"/>
              <a:ext cx="137807" cy="338403"/>
              <a:chOff x="2960520" y="2007111"/>
              <a:chExt cx="137807" cy="338403"/>
            </a:xfrm>
          </p:grpSpPr>
          <p:sp>
            <p:nvSpPr>
              <p:cNvPr id="334" name="Rounded Rectangle 333"/>
              <p:cNvSpPr/>
              <p:nvPr/>
            </p:nvSpPr>
            <p:spPr>
              <a:xfrm>
                <a:off x="29605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28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35" name="Rounded Rectangle 94"/>
              <p:cNvSpPr/>
              <p:nvPr/>
            </p:nvSpPr>
            <p:spPr>
              <a:xfrm>
                <a:off x="29645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934376" y="1204955"/>
              <a:ext cx="137807" cy="338403"/>
              <a:chOff x="787357" y="1173823"/>
              <a:chExt cx="137807" cy="338403"/>
            </a:xfrm>
          </p:grpSpPr>
          <p:sp>
            <p:nvSpPr>
              <p:cNvPr id="332" name="Rounded Rectangle 331"/>
              <p:cNvSpPr/>
              <p:nvPr/>
            </p:nvSpPr>
            <p:spPr>
              <a:xfrm>
                <a:off x="7873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50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33" name="Rounded Rectangle 10"/>
              <p:cNvSpPr/>
              <p:nvPr/>
            </p:nvSpPr>
            <p:spPr>
              <a:xfrm>
                <a:off x="7913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3935961" y="1621599"/>
              <a:ext cx="137807" cy="338403"/>
              <a:chOff x="626382" y="1590467"/>
              <a:chExt cx="137807" cy="338403"/>
            </a:xfrm>
          </p:grpSpPr>
          <p:sp>
            <p:nvSpPr>
              <p:cNvPr id="330" name="Rounded Rectangle 329"/>
              <p:cNvSpPr/>
              <p:nvPr/>
            </p:nvSpPr>
            <p:spPr>
              <a:xfrm>
                <a:off x="6263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21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31" name="Rounded Rectangle 13"/>
              <p:cNvSpPr/>
              <p:nvPr/>
            </p:nvSpPr>
            <p:spPr>
              <a:xfrm>
                <a:off x="6304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934376" y="2038243"/>
              <a:ext cx="137807" cy="338403"/>
              <a:chOff x="545895" y="2007111"/>
              <a:chExt cx="137807" cy="338403"/>
            </a:xfrm>
          </p:grpSpPr>
          <p:sp>
            <p:nvSpPr>
              <p:cNvPr id="328" name="Rounded Rectangle 327"/>
              <p:cNvSpPr/>
              <p:nvPr/>
            </p:nvSpPr>
            <p:spPr>
              <a:xfrm>
                <a:off x="5458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18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29" name="Rounded Rectangle 16"/>
              <p:cNvSpPr/>
              <p:nvPr/>
            </p:nvSpPr>
            <p:spPr>
              <a:xfrm>
                <a:off x="5499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095351" y="2038243"/>
              <a:ext cx="137807" cy="338403"/>
              <a:chOff x="706870" y="2007111"/>
              <a:chExt cx="137807" cy="338403"/>
            </a:xfrm>
          </p:grpSpPr>
          <p:sp>
            <p:nvSpPr>
              <p:cNvPr id="326" name="Rounded Rectangle 325"/>
              <p:cNvSpPr/>
              <p:nvPr/>
            </p:nvSpPr>
            <p:spPr>
              <a:xfrm>
                <a:off x="7068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>
                <a:normAutofit fontScale="5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</a:t>
                </a:r>
                <a:endParaRPr lang="en-US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7" name="Rounded Rectangle 19"/>
              <p:cNvSpPr/>
              <p:nvPr/>
            </p:nvSpPr>
            <p:spPr>
              <a:xfrm>
                <a:off x="7109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 lnSpcReduction="10000"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336813" y="1621599"/>
              <a:ext cx="137807" cy="338403"/>
              <a:chOff x="948332" y="1590467"/>
              <a:chExt cx="137807" cy="338403"/>
            </a:xfrm>
          </p:grpSpPr>
          <p:sp>
            <p:nvSpPr>
              <p:cNvPr id="324" name="Rounded Rectangle 323"/>
              <p:cNvSpPr/>
              <p:nvPr/>
            </p:nvSpPr>
            <p:spPr>
              <a:xfrm>
                <a:off x="9483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29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5" name="Rounded Rectangle 22"/>
              <p:cNvSpPr/>
              <p:nvPr/>
            </p:nvSpPr>
            <p:spPr>
              <a:xfrm>
                <a:off x="9523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7" name="Straight Connector 23"/>
            <p:cNvSpPr/>
            <p:nvPr/>
          </p:nvSpPr>
          <p:spPr>
            <a:xfrm>
              <a:off x="4279510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8" name="Group 127"/>
            <p:cNvGrpSpPr/>
            <p:nvPr/>
          </p:nvGrpSpPr>
          <p:grpSpPr>
            <a:xfrm>
              <a:off x="4256326" y="2038243"/>
              <a:ext cx="137807" cy="338403"/>
              <a:chOff x="867845" y="2007111"/>
              <a:chExt cx="137807" cy="338403"/>
            </a:xfrm>
          </p:grpSpPr>
          <p:sp>
            <p:nvSpPr>
              <p:cNvPr id="322" name="Rounded Rectangle 321"/>
              <p:cNvSpPr/>
              <p:nvPr/>
            </p:nvSpPr>
            <p:spPr>
              <a:xfrm>
                <a:off x="8678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26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3" name="Rounded Rectangle 25"/>
              <p:cNvSpPr/>
              <p:nvPr/>
            </p:nvSpPr>
            <p:spPr>
              <a:xfrm>
                <a:off x="8718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9" name="Straight Connector 26"/>
            <p:cNvSpPr/>
            <p:nvPr/>
          </p:nvSpPr>
          <p:spPr>
            <a:xfrm>
              <a:off x="4359997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0" name="Group 129"/>
            <p:cNvGrpSpPr/>
            <p:nvPr/>
          </p:nvGrpSpPr>
          <p:grpSpPr>
            <a:xfrm>
              <a:off x="4417301" y="2038243"/>
              <a:ext cx="137807" cy="338403"/>
              <a:chOff x="1028820" y="2007111"/>
              <a:chExt cx="137807" cy="338403"/>
            </a:xfrm>
          </p:grpSpPr>
          <p:sp>
            <p:nvSpPr>
              <p:cNvPr id="320" name="Rounded Rectangle 319"/>
              <p:cNvSpPr/>
              <p:nvPr/>
            </p:nvSpPr>
            <p:spPr>
              <a:xfrm>
                <a:off x="10288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1" name="Rounded Rectangle 28"/>
              <p:cNvSpPr/>
              <p:nvPr/>
            </p:nvSpPr>
            <p:spPr>
              <a:xfrm>
                <a:off x="10328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819738" y="1204955"/>
              <a:ext cx="137807" cy="338403"/>
              <a:chOff x="1431257" y="1173823"/>
              <a:chExt cx="137807" cy="338403"/>
            </a:xfrm>
          </p:grpSpPr>
          <p:sp>
            <p:nvSpPr>
              <p:cNvPr id="318" name="Rounded Rectangle 317"/>
              <p:cNvSpPr/>
              <p:nvPr/>
            </p:nvSpPr>
            <p:spPr>
              <a:xfrm>
                <a:off x="14312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105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9" name="Rounded Rectangle 31"/>
              <p:cNvSpPr/>
              <p:nvPr/>
            </p:nvSpPr>
            <p:spPr>
              <a:xfrm>
                <a:off x="14352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2" name="Straight Connector 32"/>
            <p:cNvSpPr/>
            <p:nvPr/>
          </p:nvSpPr>
          <p:spPr>
            <a:xfrm>
              <a:off x="4727667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974" y="45720"/>
                  </a:moveTo>
                  <a:lnTo>
                    <a:pt x="160974" y="84840"/>
                  </a:lnTo>
                  <a:lnTo>
                    <a:pt x="0" y="84840"/>
                  </a:lnTo>
                  <a:lnTo>
                    <a:pt x="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3" name="Group 132"/>
            <p:cNvGrpSpPr/>
            <p:nvPr/>
          </p:nvGrpSpPr>
          <p:grpSpPr>
            <a:xfrm>
              <a:off x="4658763" y="1621599"/>
              <a:ext cx="137807" cy="338403"/>
              <a:chOff x="1270282" y="1590467"/>
              <a:chExt cx="137807" cy="338403"/>
            </a:xfrm>
          </p:grpSpPr>
          <p:sp>
            <p:nvSpPr>
              <p:cNvPr id="316" name="Rounded Rectangle 315"/>
              <p:cNvSpPr/>
              <p:nvPr/>
            </p:nvSpPr>
            <p:spPr>
              <a:xfrm>
                <a:off x="12702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" name="Rounded Rectangle 34"/>
              <p:cNvSpPr/>
              <p:nvPr/>
            </p:nvSpPr>
            <p:spPr>
              <a:xfrm>
                <a:off x="12743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4" name="Straight Connector 35"/>
            <p:cNvSpPr/>
            <p:nvPr/>
          </p:nvSpPr>
          <p:spPr>
            <a:xfrm>
              <a:off x="4601460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5" name="Group 134"/>
            <p:cNvGrpSpPr/>
            <p:nvPr/>
          </p:nvGrpSpPr>
          <p:grpSpPr>
            <a:xfrm>
              <a:off x="4582450" y="2038243"/>
              <a:ext cx="137807" cy="338403"/>
              <a:chOff x="1189795" y="2007111"/>
              <a:chExt cx="137807" cy="338403"/>
            </a:xfrm>
          </p:grpSpPr>
          <p:sp>
            <p:nvSpPr>
              <p:cNvPr id="314" name="Rounded Rectangle 313"/>
              <p:cNvSpPr/>
              <p:nvPr/>
            </p:nvSpPr>
            <p:spPr>
              <a:xfrm>
                <a:off x="11897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13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5" name="Rounded Rectangle 37"/>
              <p:cNvSpPr/>
              <p:nvPr/>
            </p:nvSpPr>
            <p:spPr>
              <a:xfrm>
                <a:off x="11938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6" name="Straight Connector 38"/>
            <p:cNvSpPr/>
            <p:nvPr/>
          </p:nvSpPr>
          <p:spPr>
            <a:xfrm>
              <a:off x="4681947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7" name="Group 136"/>
            <p:cNvGrpSpPr/>
            <p:nvPr/>
          </p:nvGrpSpPr>
          <p:grpSpPr>
            <a:xfrm>
              <a:off x="4739251" y="2038243"/>
              <a:ext cx="137807" cy="338403"/>
              <a:chOff x="1350770" y="2007111"/>
              <a:chExt cx="137807" cy="338403"/>
            </a:xfrm>
          </p:grpSpPr>
          <p:sp>
            <p:nvSpPr>
              <p:cNvPr id="312" name="Rounded Rectangle 311"/>
              <p:cNvSpPr/>
              <p:nvPr/>
            </p:nvSpPr>
            <p:spPr>
              <a:xfrm>
                <a:off x="13507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3" name="Rounded Rectangle 40"/>
              <p:cNvSpPr/>
              <p:nvPr/>
            </p:nvSpPr>
            <p:spPr>
              <a:xfrm>
                <a:off x="13548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8" name="Straight Connector 41"/>
            <p:cNvSpPr/>
            <p:nvPr/>
          </p:nvSpPr>
          <p:spPr>
            <a:xfrm>
              <a:off x="4888642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0" y="84840"/>
                  </a:lnTo>
                  <a:lnTo>
                    <a:pt x="160974" y="84840"/>
                  </a:lnTo>
                  <a:lnTo>
                    <a:pt x="160974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9" name="Group 138"/>
            <p:cNvGrpSpPr/>
            <p:nvPr/>
          </p:nvGrpSpPr>
          <p:grpSpPr>
            <a:xfrm>
              <a:off x="4980713" y="1621599"/>
              <a:ext cx="137807" cy="338403"/>
              <a:chOff x="1592232" y="1590467"/>
              <a:chExt cx="137807" cy="338403"/>
            </a:xfrm>
          </p:grpSpPr>
          <p:sp>
            <p:nvSpPr>
              <p:cNvPr id="310" name="Rounded Rectangle 309"/>
              <p:cNvSpPr/>
              <p:nvPr/>
            </p:nvSpPr>
            <p:spPr>
              <a:xfrm>
                <a:off x="15922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11" name="Rounded Rectangle 43"/>
              <p:cNvSpPr/>
              <p:nvPr/>
            </p:nvSpPr>
            <p:spPr>
              <a:xfrm>
                <a:off x="15962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0" kern="12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82</a:t>
                </a: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0" name="Straight Connector 44"/>
            <p:cNvSpPr/>
            <p:nvPr/>
          </p:nvSpPr>
          <p:spPr>
            <a:xfrm>
              <a:off x="4923410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1" name="Group 140"/>
            <p:cNvGrpSpPr/>
            <p:nvPr/>
          </p:nvGrpSpPr>
          <p:grpSpPr>
            <a:xfrm>
              <a:off x="4900226" y="2038243"/>
              <a:ext cx="137807" cy="338403"/>
              <a:chOff x="1511745" y="2007111"/>
              <a:chExt cx="137807" cy="338403"/>
            </a:xfrm>
          </p:grpSpPr>
          <p:sp>
            <p:nvSpPr>
              <p:cNvPr id="308" name="Rounded Rectangle 307"/>
              <p:cNvSpPr/>
              <p:nvPr/>
            </p:nvSpPr>
            <p:spPr>
              <a:xfrm>
                <a:off x="15117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61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9" name="Rounded Rectangle 46"/>
              <p:cNvSpPr/>
              <p:nvPr/>
            </p:nvSpPr>
            <p:spPr>
              <a:xfrm>
                <a:off x="15157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2" name="Straight Connector 47"/>
            <p:cNvSpPr/>
            <p:nvPr/>
          </p:nvSpPr>
          <p:spPr>
            <a:xfrm>
              <a:off x="5003897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3" name="Group 142"/>
            <p:cNvGrpSpPr/>
            <p:nvPr/>
          </p:nvGrpSpPr>
          <p:grpSpPr>
            <a:xfrm>
              <a:off x="5061201" y="2038243"/>
              <a:ext cx="137807" cy="338403"/>
              <a:chOff x="1672720" y="2007111"/>
              <a:chExt cx="137807" cy="338403"/>
            </a:xfrm>
          </p:grpSpPr>
          <p:sp>
            <p:nvSpPr>
              <p:cNvPr id="306" name="Rounded Rectangle 305"/>
              <p:cNvSpPr/>
              <p:nvPr/>
            </p:nvSpPr>
            <p:spPr>
              <a:xfrm>
                <a:off x="16727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21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7" name="Rounded Rectangle 49"/>
              <p:cNvSpPr/>
              <p:nvPr/>
            </p:nvSpPr>
            <p:spPr>
              <a:xfrm>
                <a:off x="16767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5463638" y="1204955"/>
              <a:ext cx="137807" cy="338403"/>
              <a:chOff x="2075157" y="1173823"/>
              <a:chExt cx="137807" cy="338403"/>
            </a:xfrm>
          </p:grpSpPr>
          <p:sp>
            <p:nvSpPr>
              <p:cNvPr id="304" name="Rounded Rectangle 303"/>
              <p:cNvSpPr/>
              <p:nvPr/>
            </p:nvSpPr>
            <p:spPr>
              <a:xfrm>
                <a:off x="20751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151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5" name="Rounded Rectangle 55"/>
              <p:cNvSpPr/>
              <p:nvPr/>
            </p:nvSpPr>
            <p:spPr>
              <a:xfrm>
                <a:off x="20791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6" name="Straight Connector 56"/>
            <p:cNvSpPr/>
            <p:nvPr/>
          </p:nvSpPr>
          <p:spPr>
            <a:xfrm>
              <a:off x="5371567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974" y="45720"/>
                  </a:moveTo>
                  <a:lnTo>
                    <a:pt x="160974" y="84840"/>
                  </a:lnTo>
                  <a:lnTo>
                    <a:pt x="0" y="84840"/>
                  </a:lnTo>
                  <a:lnTo>
                    <a:pt x="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7" name="Group 146"/>
            <p:cNvGrpSpPr/>
            <p:nvPr/>
          </p:nvGrpSpPr>
          <p:grpSpPr>
            <a:xfrm>
              <a:off x="5302663" y="1621599"/>
              <a:ext cx="137807" cy="338403"/>
              <a:chOff x="1914182" y="1590467"/>
              <a:chExt cx="137807" cy="338403"/>
            </a:xfrm>
          </p:grpSpPr>
          <p:sp>
            <p:nvSpPr>
              <p:cNvPr id="302" name="Rounded Rectangle 301"/>
              <p:cNvSpPr/>
              <p:nvPr/>
            </p:nvSpPr>
            <p:spPr>
              <a:xfrm>
                <a:off x="19141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47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3" name="Rounded Rectangle 58"/>
              <p:cNvSpPr/>
              <p:nvPr/>
            </p:nvSpPr>
            <p:spPr>
              <a:xfrm>
                <a:off x="19182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8" name="Straight Connector 59"/>
            <p:cNvSpPr/>
            <p:nvPr/>
          </p:nvSpPr>
          <p:spPr>
            <a:xfrm>
              <a:off x="5245360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9" name="Group 148"/>
            <p:cNvGrpSpPr/>
            <p:nvPr/>
          </p:nvGrpSpPr>
          <p:grpSpPr>
            <a:xfrm>
              <a:off x="5222176" y="2038243"/>
              <a:ext cx="137807" cy="338403"/>
              <a:chOff x="1833695" y="2007111"/>
              <a:chExt cx="137807" cy="338403"/>
            </a:xfrm>
          </p:grpSpPr>
          <p:sp>
            <p:nvSpPr>
              <p:cNvPr id="300" name="Rounded Rectangle 299"/>
              <p:cNvSpPr/>
              <p:nvPr/>
            </p:nvSpPr>
            <p:spPr>
              <a:xfrm>
                <a:off x="18336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32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1" name="Rounded Rectangle 61"/>
              <p:cNvSpPr/>
              <p:nvPr/>
            </p:nvSpPr>
            <p:spPr>
              <a:xfrm>
                <a:off x="18377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0" name="Straight Connector 62"/>
            <p:cNvSpPr/>
            <p:nvPr/>
          </p:nvSpPr>
          <p:spPr>
            <a:xfrm>
              <a:off x="5325847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1" name="Group 150"/>
            <p:cNvGrpSpPr/>
            <p:nvPr/>
          </p:nvGrpSpPr>
          <p:grpSpPr>
            <a:xfrm>
              <a:off x="5383151" y="2038243"/>
              <a:ext cx="137807" cy="338403"/>
              <a:chOff x="1994670" y="2007111"/>
              <a:chExt cx="137807" cy="338403"/>
            </a:xfrm>
          </p:grpSpPr>
          <p:sp>
            <p:nvSpPr>
              <p:cNvPr id="298" name="Rounded Rectangle 297"/>
              <p:cNvSpPr/>
              <p:nvPr/>
            </p:nvSpPr>
            <p:spPr>
              <a:xfrm>
                <a:off x="19946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15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9" name="Rounded Rectangle 64"/>
              <p:cNvSpPr/>
              <p:nvPr/>
            </p:nvSpPr>
            <p:spPr>
              <a:xfrm>
                <a:off x="19987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2" name="Straight Connector 65"/>
            <p:cNvSpPr/>
            <p:nvPr/>
          </p:nvSpPr>
          <p:spPr>
            <a:xfrm>
              <a:off x="5532542" y="1497638"/>
              <a:ext cx="16097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0" y="84840"/>
                  </a:lnTo>
                  <a:lnTo>
                    <a:pt x="160974" y="84840"/>
                  </a:lnTo>
                  <a:lnTo>
                    <a:pt x="160974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3" name="Group 152"/>
            <p:cNvGrpSpPr/>
            <p:nvPr/>
          </p:nvGrpSpPr>
          <p:grpSpPr>
            <a:xfrm>
              <a:off x="5624613" y="1621599"/>
              <a:ext cx="137807" cy="338403"/>
              <a:chOff x="2236132" y="1590467"/>
              <a:chExt cx="137807" cy="338403"/>
            </a:xfrm>
          </p:grpSpPr>
          <p:sp>
            <p:nvSpPr>
              <p:cNvPr id="296" name="Rounded Rectangle 295"/>
              <p:cNvSpPr/>
              <p:nvPr/>
            </p:nvSpPr>
            <p:spPr>
              <a:xfrm>
                <a:off x="22361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104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7" name="Rounded Rectangle 67"/>
              <p:cNvSpPr/>
              <p:nvPr/>
            </p:nvSpPr>
            <p:spPr>
              <a:xfrm>
                <a:off x="224016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4" name="Straight Connector 68"/>
            <p:cNvSpPr/>
            <p:nvPr/>
          </p:nvSpPr>
          <p:spPr>
            <a:xfrm>
              <a:off x="5567310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5" name="Group 154"/>
            <p:cNvGrpSpPr/>
            <p:nvPr/>
          </p:nvGrpSpPr>
          <p:grpSpPr>
            <a:xfrm>
              <a:off x="5544126" y="2038243"/>
              <a:ext cx="137807" cy="338403"/>
              <a:chOff x="2155645" y="2007111"/>
              <a:chExt cx="137807" cy="338403"/>
            </a:xfrm>
          </p:grpSpPr>
          <p:sp>
            <p:nvSpPr>
              <p:cNvPr id="294" name="Rounded Rectangle 293"/>
              <p:cNvSpPr/>
              <p:nvPr/>
            </p:nvSpPr>
            <p:spPr>
              <a:xfrm>
                <a:off x="21556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65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5" name="Rounded Rectangle 70"/>
              <p:cNvSpPr/>
              <p:nvPr/>
            </p:nvSpPr>
            <p:spPr>
              <a:xfrm>
                <a:off x="21596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6" name="Straight Connector 71"/>
            <p:cNvSpPr/>
            <p:nvPr/>
          </p:nvSpPr>
          <p:spPr>
            <a:xfrm>
              <a:off x="5647797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7" name="Group 156"/>
            <p:cNvGrpSpPr/>
            <p:nvPr/>
          </p:nvGrpSpPr>
          <p:grpSpPr>
            <a:xfrm>
              <a:off x="5705101" y="2038243"/>
              <a:ext cx="137807" cy="338403"/>
              <a:chOff x="2316620" y="2007111"/>
              <a:chExt cx="137807" cy="338403"/>
            </a:xfrm>
          </p:grpSpPr>
          <p:sp>
            <p:nvSpPr>
              <p:cNvPr id="292" name="Rounded Rectangle 291"/>
              <p:cNvSpPr/>
              <p:nvPr/>
            </p:nvSpPr>
            <p:spPr>
              <a:xfrm>
                <a:off x="23166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93" name="Rounded Rectangle 73"/>
              <p:cNvSpPr/>
              <p:nvPr/>
            </p:nvSpPr>
            <p:spPr>
              <a:xfrm>
                <a:off x="23206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0" kern="12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39</a:t>
                </a: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6349001" y="1201908"/>
              <a:ext cx="137807" cy="338403"/>
              <a:chOff x="2719057" y="1173823"/>
              <a:chExt cx="137807" cy="338403"/>
            </a:xfrm>
          </p:grpSpPr>
          <p:sp>
            <p:nvSpPr>
              <p:cNvPr id="290" name="Rounded Rectangle 289"/>
              <p:cNvSpPr/>
              <p:nvPr/>
            </p:nvSpPr>
            <p:spPr>
              <a:xfrm>
                <a:off x="27190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605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291" name="Rounded Rectangle 76"/>
              <p:cNvSpPr/>
              <p:nvPr/>
            </p:nvSpPr>
            <p:spPr>
              <a:xfrm>
                <a:off x="2723093" y="1177859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5946563" y="1621599"/>
              <a:ext cx="137807" cy="338403"/>
              <a:chOff x="2558082" y="1590467"/>
              <a:chExt cx="137807" cy="338403"/>
            </a:xfrm>
          </p:grpSpPr>
          <p:sp>
            <p:nvSpPr>
              <p:cNvPr id="288" name="Rounded Rectangle 287"/>
              <p:cNvSpPr/>
              <p:nvPr/>
            </p:nvSpPr>
            <p:spPr>
              <a:xfrm>
                <a:off x="255808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36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9" name="Rounded Rectangle 79"/>
              <p:cNvSpPr/>
              <p:nvPr/>
            </p:nvSpPr>
            <p:spPr>
              <a:xfrm>
                <a:off x="2562118" y="1594503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2" name="Straight Connector 80"/>
            <p:cNvSpPr/>
            <p:nvPr/>
          </p:nvSpPr>
          <p:spPr>
            <a:xfrm>
              <a:off x="5889260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6207" y="45720"/>
                  </a:moveTo>
                  <a:lnTo>
                    <a:pt x="126207" y="84840"/>
                  </a:lnTo>
                  <a:lnTo>
                    <a:pt x="45720" y="84840"/>
                  </a:lnTo>
                  <a:lnTo>
                    <a:pt x="45720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3" name="Group 162"/>
            <p:cNvGrpSpPr/>
            <p:nvPr/>
          </p:nvGrpSpPr>
          <p:grpSpPr>
            <a:xfrm>
              <a:off x="5866076" y="2038243"/>
              <a:ext cx="137807" cy="338403"/>
              <a:chOff x="2477595" y="2007111"/>
              <a:chExt cx="137807" cy="338403"/>
            </a:xfrm>
          </p:grpSpPr>
          <p:sp>
            <p:nvSpPr>
              <p:cNvPr id="286" name="Rounded Rectangle 285"/>
              <p:cNvSpPr/>
              <p:nvPr/>
            </p:nvSpPr>
            <p:spPr>
              <a:xfrm>
                <a:off x="247759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21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7" name="Rounded Rectangle 82"/>
              <p:cNvSpPr/>
              <p:nvPr/>
            </p:nvSpPr>
            <p:spPr>
              <a:xfrm>
                <a:off x="248163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Straight Connector 83"/>
            <p:cNvSpPr/>
            <p:nvPr/>
          </p:nvSpPr>
          <p:spPr>
            <a:xfrm>
              <a:off x="5969747" y="1914283"/>
              <a:ext cx="9144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45720"/>
                  </a:moveTo>
                  <a:lnTo>
                    <a:pt x="45720" y="84840"/>
                  </a:lnTo>
                  <a:lnTo>
                    <a:pt x="126207" y="84840"/>
                  </a:lnTo>
                  <a:lnTo>
                    <a:pt x="126207" y="123960"/>
                  </a:lnTo>
                </a:path>
              </a:pathLst>
            </a:custGeom>
            <a:noFill/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5" name="Group 164"/>
            <p:cNvGrpSpPr/>
            <p:nvPr/>
          </p:nvGrpSpPr>
          <p:grpSpPr>
            <a:xfrm>
              <a:off x="6027051" y="2038243"/>
              <a:ext cx="137807" cy="338403"/>
              <a:chOff x="2638570" y="2007111"/>
              <a:chExt cx="137807" cy="338403"/>
            </a:xfrm>
          </p:grpSpPr>
          <p:sp>
            <p:nvSpPr>
              <p:cNvPr id="284" name="Rounded Rectangle 283"/>
              <p:cNvSpPr/>
              <p:nvPr/>
            </p:nvSpPr>
            <p:spPr>
              <a:xfrm>
                <a:off x="263857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15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5" name="Rounded Rectangle 85"/>
              <p:cNvSpPr/>
              <p:nvPr/>
            </p:nvSpPr>
            <p:spPr>
              <a:xfrm>
                <a:off x="264260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6349001" y="1627527"/>
              <a:ext cx="137807" cy="338403"/>
              <a:chOff x="2880032" y="1590467"/>
              <a:chExt cx="137807" cy="338403"/>
            </a:xfrm>
          </p:grpSpPr>
          <p:sp>
            <p:nvSpPr>
              <p:cNvPr id="282" name="Rounded Rectangle 281"/>
              <p:cNvSpPr/>
              <p:nvPr/>
            </p:nvSpPr>
            <p:spPr>
              <a:xfrm>
                <a:off x="2880032" y="1590467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3" name="Rounded Rectangle 88"/>
              <p:cNvSpPr/>
              <p:nvPr/>
            </p:nvSpPr>
            <p:spPr>
              <a:xfrm>
                <a:off x="2884068" y="1594503"/>
                <a:ext cx="129735" cy="330331"/>
              </a:xfrm>
              <a:prstGeom prst="rect">
                <a:avLst/>
              </a:prstGeom>
              <a:ln>
                <a:solidFill>
                  <a:srgbClr val="BFBFB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latin typeface="Arial"/>
                    <a:cs typeface="Arial"/>
                  </a:rPr>
                  <a:t>569</a:t>
                </a: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6188026" y="2038243"/>
              <a:ext cx="137807" cy="338403"/>
              <a:chOff x="2799545" y="2007111"/>
              <a:chExt cx="137807" cy="338403"/>
            </a:xfrm>
          </p:grpSpPr>
          <p:sp>
            <p:nvSpPr>
              <p:cNvPr id="280" name="Rounded Rectangle 279"/>
              <p:cNvSpPr/>
              <p:nvPr/>
            </p:nvSpPr>
            <p:spPr>
              <a:xfrm>
                <a:off x="2799545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290</a:t>
                </a:r>
                <a:endParaRPr lang="en-US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1" name="Rounded Rectangle 91"/>
              <p:cNvSpPr/>
              <p:nvPr/>
            </p:nvSpPr>
            <p:spPr>
              <a:xfrm>
                <a:off x="2803581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0" kern="12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349001" y="2038243"/>
              <a:ext cx="137807" cy="338403"/>
              <a:chOff x="2960520" y="2007111"/>
              <a:chExt cx="137807" cy="338403"/>
            </a:xfrm>
          </p:grpSpPr>
          <p:sp>
            <p:nvSpPr>
              <p:cNvPr id="278" name="Rounded Rectangle 277"/>
              <p:cNvSpPr/>
              <p:nvPr/>
            </p:nvSpPr>
            <p:spPr>
              <a:xfrm>
                <a:off x="2960520" y="2007111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/>
              <a:lstStyle/>
              <a:p>
                <a:pPr algn="ctr"/>
                <a:r>
                  <a:rPr lang="en-US" sz="1000" b="1" dirty="0" smtClean="0">
                    <a:latin typeface="Arial"/>
                    <a:cs typeface="Arial"/>
                  </a:rPr>
                  <a:t>279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279" name="Rounded Rectangle 94"/>
              <p:cNvSpPr/>
              <p:nvPr/>
            </p:nvSpPr>
            <p:spPr>
              <a:xfrm>
                <a:off x="2964556" y="2011147"/>
                <a:ext cx="129735" cy="330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73" name="Left Brace 172"/>
            <p:cNvSpPr/>
            <p:nvPr/>
          </p:nvSpPr>
          <p:spPr>
            <a:xfrm rot="16200000">
              <a:off x="2608807" y="-447481"/>
              <a:ext cx="129968" cy="2344033"/>
            </a:xfrm>
            <a:prstGeom prst="leftBrace">
              <a:avLst>
                <a:gd name="adj1" fmla="val 144132"/>
                <a:gd name="adj2" fmla="val 96989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4" name="Left Brace 173"/>
            <p:cNvSpPr/>
            <p:nvPr/>
          </p:nvSpPr>
          <p:spPr>
            <a:xfrm rot="16200000">
              <a:off x="1337433" y="625147"/>
              <a:ext cx="125929" cy="202755"/>
            </a:xfrm>
            <a:prstGeom prst="leftBrace">
              <a:avLst>
                <a:gd name="adj1" fmla="val 21431"/>
                <a:gd name="adj2" fmla="val 36380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6" name="Left Brace 175"/>
            <p:cNvSpPr/>
            <p:nvPr/>
          </p:nvSpPr>
          <p:spPr>
            <a:xfrm rot="16200000">
              <a:off x="5364258" y="-324855"/>
              <a:ext cx="115547" cy="2102164"/>
            </a:xfrm>
            <a:prstGeom prst="leftBrace">
              <a:avLst>
                <a:gd name="adj1" fmla="val 82435"/>
                <a:gd name="adj2" fmla="val 96605"/>
              </a:avLst>
            </a:prstGeom>
            <a:ln w="9525" cmpd="sng">
              <a:solidFill>
                <a:srgbClr val="7793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7" name="Left Brace 176"/>
            <p:cNvSpPr/>
            <p:nvPr/>
          </p:nvSpPr>
          <p:spPr>
            <a:xfrm rot="16200000">
              <a:off x="4101147" y="517375"/>
              <a:ext cx="118722" cy="420884"/>
            </a:xfrm>
            <a:prstGeom prst="leftBrace">
              <a:avLst>
                <a:gd name="adj1" fmla="val 37440"/>
                <a:gd name="adj2" fmla="val 15138"/>
              </a:avLst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flipV="1">
              <a:off x="2612824" y="345099"/>
              <a:ext cx="0" cy="102042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79" name="Chart 178"/>
            <p:cNvGraphicFramePr/>
            <p:nvPr>
              <p:extLst>
                <p:ext uri="{D42A27DB-BD31-4B8C-83A1-F6EECF244321}">
                  <p14:modId xmlns:p14="http://schemas.microsoft.com/office/powerpoint/2010/main" val="555663682"/>
                </p:ext>
              </p:extLst>
            </p:nvPr>
          </p:nvGraphicFramePr>
          <p:xfrm>
            <a:off x="6569570" y="238290"/>
            <a:ext cx="2543479" cy="626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0" name="Left Brace 179"/>
            <p:cNvSpPr/>
            <p:nvPr/>
          </p:nvSpPr>
          <p:spPr>
            <a:xfrm rot="16200000">
              <a:off x="7887635" y="-439937"/>
              <a:ext cx="115547" cy="2327211"/>
            </a:xfrm>
            <a:prstGeom prst="leftBrace">
              <a:avLst>
                <a:gd name="adj1" fmla="val 57704"/>
                <a:gd name="adj2" fmla="val 96589"/>
              </a:avLst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1" name="Left Brace 180"/>
            <p:cNvSpPr/>
            <p:nvPr/>
          </p:nvSpPr>
          <p:spPr>
            <a:xfrm rot="16200000">
              <a:off x="6622660" y="615324"/>
              <a:ext cx="112372" cy="205915"/>
            </a:xfrm>
            <a:prstGeom prst="leftBrace">
              <a:avLst>
                <a:gd name="adj1" fmla="val 20392"/>
                <a:gd name="adj2" fmla="val 38755"/>
              </a:avLst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1296969" y="784995"/>
              <a:ext cx="137807" cy="338403"/>
            </a:xfrm>
            <a:prstGeom prst="roundRect">
              <a:avLst>
                <a:gd name="adj" fmla="val 10000"/>
              </a:avLst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lIns="0" tIns="0" rIns="0" bIns="0">
              <a:normAutofit lnSpcReduction="10000"/>
            </a:bodyPr>
            <a:lstStyle/>
            <a:p>
              <a:pPr algn="ctr"/>
              <a:r>
                <a:rPr lang="en-US" sz="900" b="1" dirty="0" smtClean="0">
                  <a:latin typeface="Arial"/>
                  <a:cs typeface="Arial"/>
                </a:rPr>
                <a:t>876</a:t>
              </a:r>
              <a:endParaRPr lang="en-US" sz="900" b="1" dirty="0">
                <a:latin typeface="Arial"/>
                <a:cs typeface="Arial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3710162" y="785496"/>
              <a:ext cx="137807" cy="338403"/>
              <a:chOff x="1431257" y="1173823"/>
              <a:chExt cx="137807" cy="338403"/>
            </a:xfrm>
          </p:grpSpPr>
          <p:sp>
            <p:nvSpPr>
              <p:cNvPr id="273" name="Rounded Rectangle 272"/>
              <p:cNvSpPr/>
              <p:nvPr/>
            </p:nvSpPr>
            <p:spPr>
              <a:xfrm>
                <a:off x="14312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>
                <a:normAutofit fontScale="47500" lnSpcReduction="20000"/>
              </a:bodyPr>
              <a:lstStyle/>
              <a:p>
                <a:pPr algn="ctr"/>
                <a:r>
                  <a:rPr lang="en-US" b="1" dirty="0" smtClean="0">
                    <a:latin typeface="Arial"/>
                    <a:cs typeface="Arial"/>
                  </a:rPr>
                  <a:t>10340</a:t>
                </a:r>
                <a:endParaRPr lang="en-US" b="1" dirty="0">
                  <a:latin typeface="Arial"/>
                  <a:cs typeface="Arial"/>
                </a:endParaRPr>
              </a:p>
            </p:txBody>
          </p:sp>
          <p:sp>
            <p:nvSpPr>
              <p:cNvPr id="274" name="Rounded Rectangle 31"/>
              <p:cNvSpPr/>
              <p:nvPr/>
            </p:nvSpPr>
            <p:spPr>
              <a:xfrm>
                <a:off x="1435293" y="1177859"/>
                <a:ext cx="129735" cy="330331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0" kern="12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84" name="Rounded Rectangle 183"/>
            <p:cNvSpPr/>
            <p:nvPr/>
          </p:nvSpPr>
          <p:spPr>
            <a:xfrm>
              <a:off x="3935961" y="781040"/>
              <a:ext cx="137807" cy="338403"/>
            </a:xfrm>
            <a:prstGeom prst="roundRect">
              <a:avLst>
                <a:gd name="adj" fmla="val 10000"/>
              </a:avLst>
            </a:prstGeom>
            <a:ln w="12700" cmpd="sng"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lIns="0" tIns="0" rIns="0" bIns="0">
              <a:normAutofit lnSpcReduction="10000"/>
            </a:bodyPr>
            <a:lstStyle/>
            <a:p>
              <a:pPr algn="ctr"/>
              <a:r>
                <a:rPr lang="en-US" sz="900" b="1" dirty="0" smtClean="0">
                  <a:latin typeface="Arial"/>
                  <a:cs typeface="Arial"/>
                </a:rPr>
                <a:t>155</a:t>
              </a:r>
              <a:endParaRPr lang="en-US" sz="900" b="1" dirty="0">
                <a:latin typeface="Arial"/>
                <a:cs typeface="Arial"/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6349001" y="787795"/>
              <a:ext cx="137807" cy="338403"/>
            </a:xfrm>
            <a:prstGeom prst="roundRect">
              <a:avLst>
                <a:gd name="adj" fmla="val 10000"/>
              </a:avLst>
            </a:prstGeom>
            <a:ln w="12700" cmpd="sng">
              <a:solidFill>
                <a:srgbClr val="BFBFB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lIns="0" tIns="0" rIns="0" bIns="0" anchor="ctr" anchorCtr="0">
              <a:normAutofit fontScale="55000" lnSpcReduction="20000"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756</a:t>
              </a:r>
              <a:endParaRPr lang="en-US" b="1" dirty="0">
                <a:latin typeface="Arial"/>
                <a:cs typeface="Arial"/>
              </a:endParaRP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565534" y="783210"/>
              <a:ext cx="137807" cy="338403"/>
              <a:chOff x="787357" y="1173823"/>
              <a:chExt cx="137807" cy="338403"/>
            </a:xfrm>
          </p:grpSpPr>
          <p:sp>
            <p:nvSpPr>
              <p:cNvPr id="269" name="Rounded Rectangle 268"/>
              <p:cNvSpPr/>
              <p:nvPr/>
            </p:nvSpPr>
            <p:spPr>
              <a:xfrm>
                <a:off x="7873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00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>
                <a:normAutofit lnSpcReduction="10000"/>
              </a:bodyPr>
              <a:lstStyle/>
              <a:p>
                <a:pPr algn="ctr"/>
                <a:r>
                  <a:rPr lang="en-US" sz="900" b="1" dirty="0" smtClean="0">
                    <a:latin typeface="Arial"/>
                    <a:cs typeface="Arial"/>
                  </a:rPr>
                  <a:t>9</a:t>
                </a:r>
                <a:endParaRPr lang="en-US" sz="900" b="1" dirty="0">
                  <a:latin typeface="Arial"/>
                  <a:cs typeface="Arial"/>
                </a:endParaRPr>
              </a:p>
            </p:txBody>
          </p:sp>
          <p:sp>
            <p:nvSpPr>
              <p:cNvPr id="270" name="Rounded Rectangle 10"/>
              <p:cNvSpPr/>
              <p:nvPr/>
            </p:nvSpPr>
            <p:spPr>
              <a:xfrm>
                <a:off x="791393" y="1177859"/>
                <a:ext cx="129735" cy="33033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1" kern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8975242" y="787246"/>
              <a:ext cx="137807" cy="338403"/>
              <a:chOff x="1431257" y="1173823"/>
              <a:chExt cx="137807" cy="338403"/>
            </a:xfrm>
          </p:grpSpPr>
          <p:sp>
            <p:nvSpPr>
              <p:cNvPr id="267" name="Rounded Rectangle 266"/>
              <p:cNvSpPr/>
              <p:nvPr/>
            </p:nvSpPr>
            <p:spPr>
              <a:xfrm>
                <a:off x="1431257" y="1173823"/>
                <a:ext cx="137807" cy="338403"/>
              </a:xfrm>
              <a:prstGeom prst="roundRect">
                <a:avLst>
                  <a:gd name="adj" fmla="val 10000"/>
                </a:avLst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anchor="ctr" anchorCtr="0">
                <a:normAutofit fontScale="55000" lnSpcReduction="20000"/>
              </a:bodyPr>
              <a:lstStyle/>
              <a:p>
                <a:pPr algn="ctr"/>
                <a:r>
                  <a:rPr lang="en-US" b="1" dirty="0" smtClean="0">
                    <a:latin typeface="Arial"/>
                    <a:cs typeface="Arial"/>
                  </a:rPr>
                  <a:t>99</a:t>
                </a:r>
                <a:endParaRPr lang="en-US" b="1" dirty="0">
                  <a:latin typeface="Arial"/>
                  <a:cs typeface="Arial"/>
                </a:endParaRPr>
              </a:p>
            </p:txBody>
          </p:sp>
          <p:sp>
            <p:nvSpPr>
              <p:cNvPr id="268" name="Rounded Rectangle 31"/>
              <p:cNvSpPr/>
              <p:nvPr/>
            </p:nvSpPr>
            <p:spPr>
              <a:xfrm>
                <a:off x="1435293" y="1177859"/>
                <a:ext cx="129735" cy="330331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vert270" wrap="square" lIns="0" tIns="0" rIns="0" bIns="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1" kern="12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88" name="Left Brace 187"/>
            <p:cNvSpPr/>
            <p:nvPr/>
          </p:nvSpPr>
          <p:spPr>
            <a:xfrm rot="5400000" flipH="1">
              <a:off x="2527866" y="1326217"/>
              <a:ext cx="100403" cy="2231289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472332" y="2497824"/>
              <a:ext cx="6531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 Q</a:t>
              </a:r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lang="en-US" sz="1000" dirty="0" smtClean="0">
                  <a:latin typeface="Arial"/>
                  <a:cs typeface="Arial"/>
                </a:rPr>
                <a:t>(</a:t>
              </a:r>
              <a:r>
                <a:rPr lang="en-US" sz="1000" b="1" dirty="0" smtClean="0">
                  <a:latin typeface="Arial"/>
                  <a:cs typeface="Arial"/>
                </a:rPr>
                <a:t>8674</a:t>
              </a:r>
              <a:r>
                <a:rPr lang="en-US" sz="1000" dirty="0" smtClean="0"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190" name="Left Brace 189"/>
            <p:cNvSpPr/>
            <p:nvPr/>
          </p:nvSpPr>
          <p:spPr>
            <a:xfrm rot="5400000" flipH="1">
              <a:off x="3732605" y="2374824"/>
              <a:ext cx="100403" cy="134075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1" name="Left Brace 190"/>
            <p:cNvSpPr/>
            <p:nvPr/>
          </p:nvSpPr>
          <p:spPr>
            <a:xfrm rot="5400000" flipH="1">
              <a:off x="1319164" y="2374824"/>
              <a:ext cx="100403" cy="134075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302328" y="2492752"/>
              <a:ext cx="1304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719381" y="2494045"/>
              <a:ext cx="1304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  <a:latin typeface="Arial"/>
                  <a:cs typeface="Arial"/>
                </a:rPr>
                <a:t>D</a:t>
              </a:r>
              <a:endParaRPr lang="en-US" sz="1000" b="1" dirty="0" smtClean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94" name="Left Brace 193"/>
            <p:cNvSpPr/>
            <p:nvPr/>
          </p:nvSpPr>
          <p:spPr>
            <a:xfrm rot="5400000" flipH="1">
              <a:off x="5165230" y="1328199"/>
              <a:ext cx="100403" cy="2231289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116047" y="2499806"/>
              <a:ext cx="911004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 Q 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(</a:t>
              </a:r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614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196" name="Left Brace 195"/>
            <p:cNvSpPr/>
            <p:nvPr/>
          </p:nvSpPr>
          <p:spPr>
            <a:xfrm rot="5400000" flipH="1">
              <a:off x="6369969" y="2376806"/>
              <a:ext cx="100403" cy="134075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7" name="Left Brace 196"/>
            <p:cNvSpPr/>
            <p:nvPr/>
          </p:nvSpPr>
          <p:spPr>
            <a:xfrm rot="5400000" flipH="1">
              <a:off x="3956528" y="2376806"/>
              <a:ext cx="100403" cy="134075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939692" y="2494734"/>
              <a:ext cx="13046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6356745" y="2496027"/>
              <a:ext cx="13046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8000"/>
                  </a:solidFill>
                  <a:latin typeface="Arial"/>
                  <a:cs typeface="Arial"/>
                </a:rPr>
                <a:t>D</a:t>
              </a:r>
              <a:endParaRPr lang="en-US" sz="1000" b="1" dirty="0" smtClean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200" name="Left Brace 199"/>
            <p:cNvSpPr/>
            <p:nvPr/>
          </p:nvSpPr>
          <p:spPr>
            <a:xfrm rot="5400000" flipH="1">
              <a:off x="7791072" y="1318236"/>
              <a:ext cx="100403" cy="2231289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741889" y="2489843"/>
              <a:ext cx="703611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 Q 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(</a:t>
              </a:r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77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202" name="Left Brace 201"/>
            <p:cNvSpPr/>
            <p:nvPr/>
          </p:nvSpPr>
          <p:spPr>
            <a:xfrm rot="5400000" flipH="1">
              <a:off x="8995811" y="2366843"/>
              <a:ext cx="100403" cy="134075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03" name="Left Brace 202"/>
            <p:cNvSpPr/>
            <p:nvPr/>
          </p:nvSpPr>
          <p:spPr>
            <a:xfrm rot="5400000" flipH="1">
              <a:off x="6582370" y="2366843"/>
              <a:ext cx="100403" cy="134075"/>
            </a:xfrm>
            <a:prstGeom prst="leftBrace">
              <a:avLst>
                <a:gd name="adj1" fmla="val 0"/>
                <a:gd name="adj2" fmla="val 50457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565534" y="2484771"/>
              <a:ext cx="13046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8982587" y="2486064"/>
              <a:ext cx="13046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00FF"/>
                  </a:solidFill>
                  <a:latin typeface="Arial"/>
                  <a:cs typeface="Arial"/>
                </a:rPr>
                <a:t>D</a:t>
              </a:r>
              <a:endParaRPr lang="en-US" sz="1000" b="1" dirty="0" smtClean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04538" y="420251"/>
              <a:ext cx="735135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Biotype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705550" y="762673"/>
              <a:ext cx="735135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Transcription Evidence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05551" y="1200409"/>
              <a:ext cx="51365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Pol II 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Binding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705550" y="1627376"/>
              <a:ext cx="51365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Open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Chromatin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705550" y="2035797"/>
              <a:ext cx="51365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TF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Binding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05550" y="2337973"/>
              <a:ext cx="735135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Activity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Level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04538" y="173422"/>
              <a:ext cx="574987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Distribution</a:t>
              </a:r>
            </a:p>
          </p:txBody>
        </p:sp>
        <p:sp>
          <p:nvSpPr>
            <p:cNvPr id="213" name="Rounded Rectangle 212"/>
            <p:cNvSpPr/>
            <p:nvPr/>
          </p:nvSpPr>
          <p:spPr>
            <a:xfrm>
              <a:off x="1289950" y="184417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531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1676531" y="184417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345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15" name="Rounded Rectangle 214"/>
            <p:cNvSpPr/>
            <p:nvPr/>
          </p:nvSpPr>
          <p:spPr>
            <a:xfrm>
              <a:off x="2439064" y="184417"/>
              <a:ext cx="360405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8184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3278919" y="184417"/>
              <a:ext cx="392349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1813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3618420" y="187833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343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3858176" y="188824"/>
              <a:ext cx="221126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29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995948" y="188824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62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4478813" y="184996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124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5319497" y="185726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364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6047169" y="188901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268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6528400" y="182551"/>
              <a:ext cx="110176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1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6685334" y="182551"/>
              <a:ext cx="151430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6798438" y="178939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11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7838417" y="178939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79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8884720" y="185967"/>
              <a:ext cx="260438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9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175022" y="188824"/>
              <a:ext cx="221126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64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6627952" y="182551"/>
              <a:ext cx="110176" cy="192195"/>
            </a:xfrm>
            <a:prstGeom prst="roundRect">
              <a:avLst>
                <a:gd name="adj" fmla="val 10000"/>
              </a:avLst>
            </a:prstGeom>
            <a:noFill/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7</a:t>
              </a:r>
              <a:endParaRPr lang="en-US" sz="1000" dirty="0">
                <a:latin typeface="Arial"/>
                <a:cs typeface="Arial"/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 flipV="1">
              <a:off x="1468949" y="337231"/>
              <a:ext cx="360982" cy="105281"/>
              <a:chOff x="888991" y="671214"/>
              <a:chExt cx="351915" cy="746123"/>
            </a:xfrm>
            <a:effectLst/>
          </p:grpSpPr>
          <p:cxnSp>
            <p:nvCxnSpPr>
              <p:cNvPr id="264" name="Straight Connector 263"/>
              <p:cNvCxnSpPr/>
              <p:nvPr/>
            </p:nvCxnSpPr>
            <p:spPr>
              <a:xfrm>
                <a:off x="890988" y="671214"/>
                <a:ext cx="2314" cy="377824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V="1">
                <a:off x="888991" y="1039508"/>
                <a:ext cx="351915" cy="953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236406" y="1039511"/>
                <a:ext cx="2314" cy="377826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34" name="Straight Connector 233"/>
            <p:cNvCxnSpPr/>
            <p:nvPr/>
          </p:nvCxnSpPr>
          <p:spPr>
            <a:xfrm flipV="1">
              <a:off x="5454911" y="350461"/>
              <a:ext cx="0" cy="102042"/>
            </a:xfrm>
            <a:prstGeom prst="line">
              <a:avLst/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6182149" y="350502"/>
              <a:ext cx="0" cy="102042"/>
            </a:xfrm>
            <a:prstGeom prst="line">
              <a:avLst/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6685369" y="347298"/>
              <a:ext cx="0" cy="10204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65729" y="347339"/>
              <a:ext cx="0" cy="10204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6589740" y="347349"/>
              <a:ext cx="0" cy="10204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6940482" y="344152"/>
              <a:ext cx="0" cy="10204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7973770" y="347339"/>
              <a:ext cx="0" cy="10204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9011945" y="347339"/>
              <a:ext cx="0" cy="10204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flipV="1">
              <a:off x="1368224" y="341860"/>
              <a:ext cx="0" cy="102042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 flipV="1">
              <a:off x="3793924" y="345099"/>
              <a:ext cx="0" cy="102042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flipV="1">
              <a:off x="3492299" y="345099"/>
              <a:ext cx="0" cy="102042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V="1">
              <a:off x="4622013" y="345099"/>
              <a:ext cx="0" cy="102042"/>
            </a:xfrm>
            <a:prstGeom prst="line">
              <a:avLst/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flipV="1">
              <a:off x="4270148" y="347623"/>
              <a:ext cx="0" cy="102042"/>
            </a:xfrm>
            <a:prstGeom prst="line">
              <a:avLst/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flipV="1">
              <a:off x="4106398" y="347623"/>
              <a:ext cx="0" cy="102042"/>
            </a:xfrm>
            <a:prstGeom prst="line">
              <a:avLst/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V="1">
              <a:off x="3966672" y="345099"/>
              <a:ext cx="0" cy="102042"/>
            </a:xfrm>
            <a:prstGeom prst="line">
              <a:avLst/>
            </a:prstGeom>
            <a:ln w="952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1294984" y="117475"/>
              <a:ext cx="254894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/>
            <p:cNvCxnSpPr/>
            <p:nvPr/>
          </p:nvCxnSpPr>
          <p:spPr>
            <a:xfrm>
              <a:off x="3933823" y="117475"/>
              <a:ext cx="2548949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/>
            <p:cNvCxnSpPr/>
            <p:nvPr/>
          </p:nvCxnSpPr>
          <p:spPr>
            <a:xfrm>
              <a:off x="6573150" y="117475"/>
              <a:ext cx="2548949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Rounded Rectangle 484"/>
            <p:cNvSpPr/>
            <p:nvPr/>
          </p:nvSpPr>
          <p:spPr>
            <a:xfrm>
              <a:off x="2405009" y="11852"/>
              <a:ext cx="360405" cy="19219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b="1" dirty="0" smtClean="0">
                  <a:latin typeface="Arial"/>
                  <a:cs typeface="Arial"/>
                </a:rPr>
                <a:t>11216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486" name="Rounded Rectangle 485"/>
            <p:cNvSpPr/>
            <p:nvPr/>
          </p:nvSpPr>
          <p:spPr>
            <a:xfrm>
              <a:off x="5068448" y="11292"/>
              <a:ext cx="253047" cy="19219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b="1" dirty="0" smtClean="0">
                  <a:latin typeface="Arial"/>
                  <a:cs typeface="Arial"/>
                </a:rPr>
                <a:t>911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487" name="Rounded Rectangle 486"/>
            <p:cNvSpPr/>
            <p:nvPr/>
          </p:nvSpPr>
          <p:spPr>
            <a:xfrm>
              <a:off x="7749775" y="11852"/>
              <a:ext cx="253047" cy="19219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27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/>
            <a:lstStyle/>
            <a:p>
              <a:pPr algn="ctr"/>
              <a:r>
                <a:rPr lang="en-US" sz="1000" b="1" dirty="0" smtClean="0">
                  <a:latin typeface="Arial"/>
                  <a:cs typeface="Arial"/>
                </a:rPr>
                <a:t>108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704538" y="16999"/>
              <a:ext cx="574987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Total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65567" y="3169223"/>
            <a:ext cx="4979591" cy="2287548"/>
            <a:chOff x="4148633" y="3046452"/>
            <a:chExt cx="4979591" cy="2287548"/>
          </a:xfrm>
        </p:grpSpPr>
        <p:grpSp>
          <p:nvGrpSpPr>
            <p:cNvPr id="491" name="Group 490"/>
            <p:cNvGrpSpPr/>
            <p:nvPr/>
          </p:nvGrpSpPr>
          <p:grpSpPr>
            <a:xfrm>
              <a:off x="7374456" y="3046452"/>
              <a:ext cx="1753768" cy="631968"/>
              <a:chOff x="3608381" y="3369575"/>
              <a:chExt cx="1660136" cy="565897"/>
            </a:xfrm>
          </p:grpSpPr>
          <p:sp>
            <p:nvSpPr>
              <p:cNvPr id="509" name="Oval 508"/>
              <p:cNvSpPr/>
              <p:nvPr/>
            </p:nvSpPr>
            <p:spPr>
              <a:xfrm>
                <a:off x="3667295" y="3574449"/>
                <a:ext cx="108338" cy="6746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3608381" y="3369575"/>
                <a:ext cx="1660136" cy="565897"/>
                <a:chOff x="2609918" y="3215499"/>
                <a:chExt cx="1691901" cy="623373"/>
              </a:xfrm>
            </p:grpSpPr>
            <p:sp>
              <p:nvSpPr>
                <p:cNvPr id="511" name="TextBox 510"/>
                <p:cNvSpPr txBox="1"/>
                <p:nvPr/>
              </p:nvSpPr>
              <p:spPr>
                <a:xfrm>
                  <a:off x="2609918" y="3215499"/>
                  <a:ext cx="1691901" cy="623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800" dirty="0" smtClean="0">
                      <a:latin typeface="Arial"/>
                      <a:cs typeface="Arial"/>
                    </a:rPr>
                    <a:t>    RpS6 </a:t>
                  </a:r>
                  <a:r>
                    <a:rPr lang="en-US" sz="800" dirty="0">
                      <a:latin typeface="Arial"/>
                      <a:cs typeface="Arial"/>
                    </a:rPr>
                    <a:t>P</a:t>
                  </a:r>
                  <a:r>
                    <a:rPr lang="en-US" sz="800" dirty="0" smtClean="0">
                      <a:latin typeface="Arial"/>
                      <a:cs typeface="Arial"/>
                    </a:rPr>
                    <a:t>rocessed pseudogene  </a:t>
                  </a:r>
                  <a:endParaRPr lang="en-US" sz="800" dirty="0">
                    <a:latin typeface="Arial"/>
                    <a:cs typeface="Arial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800" dirty="0" smtClean="0">
                      <a:latin typeface="Arial"/>
                      <a:cs typeface="Arial"/>
                    </a:rPr>
                    <a:t>    </a:t>
                  </a:r>
                  <a:r>
                    <a:rPr lang="en-US" sz="800" smtClean="0">
                      <a:latin typeface="Arial"/>
                      <a:cs typeface="Arial"/>
                    </a:rPr>
                    <a:t>RpS6 Gene</a:t>
                  </a:r>
                  <a:endParaRPr lang="en-US" sz="800" dirty="0" smtClean="0">
                    <a:latin typeface="Arial"/>
                    <a:cs typeface="Arial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800" dirty="0" smtClean="0">
                      <a:latin typeface="Arial"/>
                      <a:cs typeface="Arial"/>
                    </a:rPr>
                    <a:t>T  RpS6 Transcribed pseudogene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800" dirty="0">
                      <a:latin typeface="Arial"/>
                      <a:cs typeface="Arial"/>
                    </a:rPr>
                    <a:t> </a:t>
                  </a:r>
                  <a:r>
                    <a:rPr lang="en-US" sz="800" dirty="0" smtClean="0">
                      <a:latin typeface="Arial"/>
                      <a:cs typeface="Arial"/>
                    </a:rPr>
                    <a:t>   RpS6 Duplicated pseudogene</a:t>
                  </a:r>
                  <a:endParaRPr lang="en-US" sz="8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12" name="Isosceles Triangle 511"/>
                <p:cNvSpPr>
                  <a:spLocks noChangeAspect="1"/>
                </p:cNvSpPr>
                <p:nvPr/>
              </p:nvSpPr>
              <p:spPr>
                <a:xfrm rot="16200000">
                  <a:off x="2683095" y="3314890"/>
                  <a:ext cx="64194" cy="68422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493" name="TextBox 492"/>
            <p:cNvSpPr txBox="1"/>
            <p:nvPr/>
          </p:nvSpPr>
          <p:spPr>
            <a:xfrm>
              <a:off x="4981804" y="3812481"/>
              <a:ext cx="184302" cy="1092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700" b="1" dirty="0" smtClean="0">
                  <a:latin typeface="Arial"/>
                  <a:cs typeface="Arial"/>
                </a:rPr>
                <a:t>T</a:t>
              </a:r>
              <a:endParaRPr lang="en-US" sz="700" b="1" dirty="0">
                <a:latin typeface="Arial"/>
                <a:cs typeface="Arial"/>
              </a:endParaRPr>
            </a:p>
          </p:txBody>
        </p:sp>
        <p:pic>
          <p:nvPicPr>
            <p:cNvPr id="502" name="Picture 5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7213" y="3726793"/>
              <a:ext cx="1236286" cy="575022"/>
            </a:xfrm>
            <a:prstGeom prst="rect">
              <a:avLst/>
            </a:prstGeom>
          </p:spPr>
        </p:pic>
        <p:sp>
          <p:nvSpPr>
            <p:cNvPr id="503" name="TextBox 502"/>
            <p:cNvSpPr txBox="1"/>
            <p:nvPr/>
          </p:nvSpPr>
          <p:spPr>
            <a:xfrm>
              <a:off x="7346109" y="4261310"/>
              <a:ext cx="1433213" cy="2852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700" b="1" dirty="0" smtClean="0">
                  <a:latin typeface="Arial"/>
                  <a:cs typeface="Arial"/>
                </a:rPr>
                <a:t>I        II       III      IV       V      X   </a:t>
              </a:r>
              <a:endParaRPr lang="en-US" sz="700" b="1" dirty="0">
                <a:latin typeface="Arial"/>
                <a:cs typeface="Arial"/>
              </a:endParaRPr>
            </a:p>
          </p:txBody>
        </p:sp>
        <p:pic>
          <p:nvPicPr>
            <p:cNvPr id="504" name="Picture 5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4099" y="3340272"/>
              <a:ext cx="2898338" cy="1772070"/>
            </a:xfrm>
            <a:prstGeom prst="rect">
              <a:avLst/>
            </a:prstGeom>
          </p:spPr>
        </p:pic>
        <p:pic>
          <p:nvPicPr>
            <p:cNvPr id="505" name="Picture 50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39369" y="4436798"/>
              <a:ext cx="1254046" cy="672000"/>
            </a:xfrm>
            <a:prstGeom prst="rect">
              <a:avLst/>
            </a:prstGeom>
          </p:spPr>
        </p:pic>
        <p:sp>
          <p:nvSpPr>
            <p:cNvPr id="506" name="TextBox 505"/>
            <p:cNvSpPr txBox="1"/>
            <p:nvPr/>
          </p:nvSpPr>
          <p:spPr>
            <a:xfrm>
              <a:off x="4148633" y="4294724"/>
              <a:ext cx="3142753" cy="2852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700" b="1" dirty="0" smtClean="0">
                  <a:latin typeface="Arial"/>
                  <a:cs typeface="Arial"/>
                </a:rPr>
                <a:t>1       2        3      4       5       6        7       8      9       10      11      12       13</a:t>
              </a:r>
              <a:endParaRPr lang="en-US" sz="700" b="1" dirty="0">
                <a:latin typeface="Arial"/>
                <a:cs typeface="Arial"/>
              </a:endParaRP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4154469" y="5048711"/>
              <a:ext cx="3142753" cy="2852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700" b="1" dirty="0" smtClean="0">
                  <a:latin typeface="Arial"/>
                  <a:cs typeface="Arial"/>
                </a:rPr>
                <a:t>14    15      16    17     18     19      20     21     22      X       Y      </a:t>
              </a:r>
              <a:endParaRPr lang="en-US" sz="700" b="1" dirty="0">
                <a:latin typeface="Arial"/>
                <a:cs typeface="Arial"/>
              </a:endParaRPr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7334142" y="5048711"/>
              <a:ext cx="1433213" cy="2852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700" b="1" dirty="0" smtClean="0">
                  <a:latin typeface="Arial"/>
                  <a:cs typeface="Arial"/>
                </a:rPr>
                <a:t>2L    2R    3L   3R     4    U     X</a:t>
              </a:r>
              <a:endParaRPr lang="en-US" sz="700" b="1" dirty="0">
                <a:latin typeface="Arial"/>
                <a:cs typeface="Arial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5991355" y="3838719"/>
              <a:ext cx="114448" cy="753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7407213" y="4206791"/>
              <a:ext cx="121697" cy="753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Isosceles Triangle 512"/>
            <p:cNvSpPr>
              <a:spLocks noChangeAspect="1"/>
            </p:cNvSpPr>
            <p:nvPr/>
          </p:nvSpPr>
          <p:spPr>
            <a:xfrm rot="16200000">
              <a:off x="7475092" y="3541245"/>
              <a:ext cx="45719" cy="49825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14" name="Isosceles Triangle 513"/>
            <p:cNvSpPr>
              <a:spLocks noChangeAspect="1"/>
            </p:cNvSpPr>
            <p:nvPr/>
          </p:nvSpPr>
          <p:spPr>
            <a:xfrm rot="5400000" flipH="1">
              <a:off x="6705944" y="4243777"/>
              <a:ext cx="45719" cy="49825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15" name="Isosceles Triangle 514"/>
            <p:cNvSpPr>
              <a:spLocks noChangeAspect="1"/>
            </p:cNvSpPr>
            <p:nvPr/>
          </p:nvSpPr>
          <p:spPr>
            <a:xfrm rot="16200000">
              <a:off x="8646285" y="4812869"/>
              <a:ext cx="45719" cy="49825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16" name="Isosceles Triangle 515"/>
            <p:cNvSpPr>
              <a:spLocks noChangeAspect="1"/>
            </p:cNvSpPr>
            <p:nvPr/>
          </p:nvSpPr>
          <p:spPr>
            <a:xfrm rot="16200000">
              <a:off x="8649460" y="4860494"/>
              <a:ext cx="45719" cy="49825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17" name="Isosceles Triangle 516"/>
            <p:cNvSpPr>
              <a:spLocks noChangeAspect="1"/>
            </p:cNvSpPr>
            <p:nvPr/>
          </p:nvSpPr>
          <p:spPr>
            <a:xfrm rot="5400000" flipH="1">
              <a:off x="8511637" y="4826892"/>
              <a:ext cx="45719" cy="49825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8544601" y="4814922"/>
              <a:ext cx="121697" cy="753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300" y="0"/>
            <a:ext cx="1063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0"/>
            <a:ext cx="1063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963" y="5870264"/>
            <a:ext cx="9084201" cy="962607"/>
            <a:chOff x="20963" y="5870264"/>
            <a:chExt cx="9084201" cy="9626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6200000">
              <a:off x="4087403" y="1820809"/>
              <a:ext cx="945672" cy="907845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1"/>
            <a:srcRect l="1" r="4377"/>
            <a:stretch/>
          </p:blipFill>
          <p:spPr>
            <a:xfrm rot="16200000">
              <a:off x="4480563" y="1410664"/>
              <a:ext cx="165002" cy="9084201"/>
            </a:xfrm>
            <a:prstGeom prst="rect">
              <a:avLst/>
            </a:prstGeom>
          </p:spPr>
        </p:pic>
      </p:grpSp>
      <p:sp>
        <p:nvSpPr>
          <p:cNvPr id="519" name="TextBox 518"/>
          <p:cNvSpPr txBox="1"/>
          <p:nvPr/>
        </p:nvSpPr>
        <p:spPr>
          <a:xfrm>
            <a:off x="-7164" y="-27262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-7164" y="2861988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4177738" y="2861988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0" y="5591744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D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7" name="Picture 16" descr="CDS-newration2Jan2013bold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" y="2790989"/>
            <a:ext cx="4083221" cy="31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16121</TotalTime>
  <Words>250</Words>
  <Application>Microsoft Macintosh PowerPoint</Application>
  <PresentationFormat>On-screen Show (4:3)</PresentationFormat>
  <Paragraphs>192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Molecular Biophysics and Biochemistry 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Sisu</dc:creator>
  <cp:lastModifiedBy>Cristina Sisu</cp:lastModifiedBy>
  <cp:revision>96</cp:revision>
  <dcterms:created xsi:type="dcterms:W3CDTF">2012-12-07T01:04:20Z</dcterms:created>
  <dcterms:modified xsi:type="dcterms:W3CDTF">2013-01-03T17:11:26Z</dcterms:modified>
</cp:coreProperties>
</file>