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4FC6-F751-4BCD-9488-12A6E5A6EC0F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CB77-5667-4320-A76E-1C2D42B0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6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4FC6-F751-4BCD-9488-12A6E5A6EC0F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CB77-5667-4320-A76E-1C2D42B0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0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4FC6-F751-4BCD-9488-12A6E5A6EC0F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CB77-5667-4320-A76E-1C2D42B0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1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4FC6-F751-4BCD-9488-12A6E5A6EC0F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CB77-5667-4320-A76E-1C2D42B0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0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4FC6-F751-4BCD-9488-12A6E5A6EC0F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CB77-5667-4320-A76E-1C2D42B0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5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4FC6-F751-4BCD-9488-12A6E5A6EC0F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CB77-5667-4320-A76E-1C2D42B0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4FC6-F751-4BCD-9488-12A6E5A6EC0F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CB77-5667-4320-A76E-1C2D42B0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7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4FC6-F751-4BCD-9488-12A6E5A6EC0F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CB77-5667-4320-A76E-1C2D42B0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3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4FC6-F751-4BCD-9488-12A6E5A6EC0F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CB77-5667-4320-A76E-1C2D42B0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7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4FC6-F751-4BCD-9488-12A6E5A6EC0F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CB77-5667-4320-A76E-1C2D42B0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7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4FC6-F751-4BCD-9488-12A6E5A6EC0F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CB77-5667-4320-A76E-1C2D42B0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4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14FC6-F751-4BCD-9488-12A6E5A6EC0F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CCB77-5667-4320-A76E-1C2D42B0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7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756559"/>
              </p:ext>
            </p:extLst>
          </p:nvPr>
        </p:nvGraphicFramePr>
        <p:xfrm>
          <a:off x="381000" y="2133600"/>
          <a:ext cx="7529949" cy="1669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10"/>
                <a:gridCol w="1371690"/>
                <a:gridCol w="2057159"/>
                <a:gridCol w="1371540"/>
                <a:gridCol w="1358050"/>
              </a:tblGrid>
              <a:tr h="614703">
                <a:tc rowSpan="3"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Transcriptionally</a:t>
                      </a:r>
                      <a:endParaRPr lang="en-US" sz="1300" baseline="0" dirty="0" smtClean="0"/>
                    </a:p>
                    <a:p>
                      <a:pPr algn="ctr"/>
                      <a:r>
                        <a:rPr lang="en-US" sz="1300" baseline="0" dirty="0" smtClean="0"/>
                        <a:t>Active </a:t>
                      </a:r>
                      <a:r>
                        <a:rPr lang="en-US" sz="1300" baseline="0" dirty="0" err="1" smtClean="0"/>
                        <a:t>Unannotated</a:t>
                      </a:r>
                      <a:r>
                        <a:rPr lang="en-US" sz="1300" baseline="0" dirty="0" smtClean="0"/>
                        <a:t> Regions</a:t>
                      </a:r>
                      <a:endParaRPr lang="en-US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386,114,409</a:t>
                      </a:r>
                      <a:r>
                        <a:rPr lang="en-US" sz="1300" baseline="0" dirty="0" smtClean="0"/>
                        <a:t> bps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 smtClean="0"/>
                        <a:t>(626,623)</a:t>
                      </a:r>
                      <a:endParaRPr lang="en-US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7,910,961 bps (82,678)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14,150,725 bps (196,929)</a:t>
                      </a:r>
                      <a:endParaRPr lang="en-US" sz="13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87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95%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658,071,990 bps</a:t>
                      </a:r>
                    </a:p>
                    <a:p>
                      <a:pPr algn="ctr"/>
                      <a:r>
                        <a:rPr lang="en-US" sz="1300" dirty="0" smtClean="0"/>
                        <a:t>(841,597)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20,200,403 bps</a:t>
                      </a:r>
                    </a:p>
                    <a:p>
                      <a:pPr algn="ctr"/>
                      <a:r>
                        <a:rPr lang="en-US" sz="1300" dirty="0" smtClean="0"/>
                        <a:t>(132,243)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27,523,315 bps</a:t>
                      </a:r>
                    </a:p>
                    <a:p>
                      <a:pPr algn="ctr"/>
                      <a:r>
                        <a:rPr lang="en-US" sz="1300" dirty="0" smtClean="0"/>
                        <a:t>(99,567)</a:t>
                      </a:r>
                      <a:endParaRPr lang="en-US" sz="13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55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98%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949,644,074 bps</a:t>
                      </a:r>
                    </a:p>
                    <a:p>
                      <a:pPr algn="ctr"/>
                      <a:r>
                        <a:rPr lang="en-US" sz="1300" dirty="0" smtClean="0"/>
                        <a:t>(1,578,963)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32,983,410 bps (142,975)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43,493,772 bps</a:t>
                      </a:r>
                      <a:r>
                        <a:rPr lang="en-US" sz="1300" baseline="0" dirty="0" smtClean="0"/>
                        <a:t> (92,868)</a:t>
                      </a:r>
                      <a:endParaRPr lang="en-US" sz="13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77200" y="2819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77200" y="2286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7200" y="33644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6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Genome Size Normalized ROCs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Ozgun\Desktop\wfh_tx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371600"/>
            <a:ext cx="10642600" cy="50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243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67</Words>
  <Application>Microsoft Office PowerPoint</Application>
  <PresentationFormat>On-screen Show (4:3)</PresentationFormat>
  <Paragraphs>24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TAR numbers</vt:lpstr>
      <vt:lpstr>Genome Size Normalized ROCs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 numbers</dc:title>
  <dc:creator>Ozgun</dc:creator>
  <cp:lastModifiedBy>Ozgun</cp:lastModifiedBy>
  <cp:revision>1</cp:revision>
  <dcterms:created xsi:type="dcterms:W3CDTF">2012-11-28T15:12:25Z</dcterms:created>
  <dcterms:modified xsi:type="dcterms:W3CDTF">2012-11-28T15:16:52Z</dcterms:modified>
</cp:coreProperties>
</file>