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DFD99-E90A-6B44-B1F9-D24689A032F5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2452F-3123-7046-B9CC-C20E0D863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66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BC3E9-5F81-ED48-9932-CB3F2C71F014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0AD08-F2E0-694D-B548-06F544F3A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64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787C-07B8-B54F-8A4C-DFFA1D614117}" type="datetime1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0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69AA8-6FA1-0B42-A219-59BF75565A3D}" type="datetime1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5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F069-9ECE-7143-A670-1B232B62BFE4}" type="datetime1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1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06EC-26EC-E943-AD9B-F8AF74F3397A}" type="datetime1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4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657B-ECC6-B541-BFBB-09633F4E43B7}" type="datetime1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0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458E-B1AE-134F-9A86-6AEBA48F70D2}" type="datetime1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7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BD9F3-F299-6B40-B108-F394F3AF63BA}" type="datetime1">
              <a:rPr lang="en-US" smtClean="0"/>
              <a:t>11/28/12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7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0B83-26E0-6048-BFCF-B259B00E07F8}" type="datetime1">
              <a:rPr lang="en-US" smtClean="0"/>
              <a:t>11/28/12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6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938B-AB76-704F-8BC5-26EB6ED9ED46}" type="datetime1">
              <a:rPr lang="en-US" smtClean="0"/>
              <a:t>11/28/12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D2-5B5E-7B48-B96A-97ECEDE86478}" type="datetime1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7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553B-3F22-574F-92E8-C99265A95CF6}" type="datetime1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1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D664-B6D1-6A49-A73A-D2D2B81638D2}" type="datetime1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59739-443E-C643-A4DE-FE7B5B08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Multiply Mutated Pol2 Sites in Breast Cancer: Regulated Genes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Sample frequency 5</a:t>
            </a:r>
            <a:endParaRPr lang="en-US" dirty="0" smtClean="0"/>
          </a:p>
          <a:p>
            <a:pPr lvl="1"/>
            <a:r>
              <a:rPr lang="en-US" dirty="0" smtClean="0"/>
              <a:t>TRA2B</a:t>
            </a:r>
          </a:p>
          <a:p>
            <a:pPr lvl="2"/>
            <a:r>
              <a:rPr lang="en-US" dirty="0" smtClean="0"/>
              <a:t>Sequence-specific serine/arginine splicing factor</a:t>
            </a:r>
          </a:p>
          <a:p>
            <a:pPr lvl="1"/>
            <a:r>
              <a:rPr lang="en-US" dirty="0" smtClean="0"/>
              <a:t>HIST1H2BJ</a:t>
            </a:r>
          </a:p>
          <a:p>
            <a:pPr lvl="2"/>
            <a:r>
              <a:rPr lang="en-US" dirty="0" smtClean="0"/>
              <a:t>Core component of nucleosome</a:t>
            </a:r>
            <a:endParaRPr lang="en-US" dirty="0"/>
          </a:p>
          <a:p>
            <a:r>
              <a:rPr lang="en-US" i="1" dirty="0" smtClean="0"/>
              <a:t>Sample frequency 4</a:t>
            </a:r>
            <a:endParaRPr lang="en-US" dirty="0" smtClean="0"/>
          </a:p>
          <a:p>
            <a:pPr lvl="1"/>
            <a:r>
              <a:rPr lang="en-US" dirty="0" smtClean="0"/>
              <a:t>TRA2B</a:t>
            </a:r>
          </a:p>
          <a:p>
            <a:pPr lvl="2"/>
            <a:r>
              <a:rPr lang="en-US" dirty="0" smtClean="0"/>
              <a:t>Sequence-specific serine/arginine splicing factor</a:t>
            </a:r>
          </a:p>
          <a:p>
            <a:pPr lvl="1"/>
            <a:r>
              <a:rPr lang="en-US" dirty="0" smtClean="0"/>
              <a:t>PBX2</a:t>
            </a:r>
          </a:p>
          <a:p>
            <a:pPr lvl="2"/>
            <a:r>
              <a:rPr lang="en-US" dirty="0" smtClean="0"/>
              <a:t>A ubiquitously expressed member of the TALE/PBX </a:t>
            </a:r>
            <a:r>
              <a:rPr lang="en-US" dirty="0" err="1" smtClean="0"/>
              <a:t>homeobox</a:t>
            </a:r>
            <a:r>
              <a:rPr lang="en-US" dirty="0" smtClean="0"/>
              <a:t> family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ITPR3</a:t>
            </a:r>
          </a:p>
          <a:p>
            <a:pPr lvl="2"/>
            <a:r>
              <a:rPr lang="en-US" dirty="0" smtClean="0"/>
              <a:t>Receptor for inositol 1,4,5-trisphosphate, a second messenger that mediates the release </a:t>
            </a:r>
            <a:r>
              <a:rPr lang="en-US" dirty="0" err="1" smtClean="0"/>
              <a:t>ofintracellular</a:t>
            </a:r>
            <a:r>
              <a:rPr lang="en-US" dirty="0" smtClean="0"/>
              <a:t> calcium</a:t>
            </a:r>
          </a:p>
          <a:p>
            <a:pPr lvl="1"/>
            <a:r>
              <a:rPr lang="en-US" dirty="0" smtClean="0"/>
              <a:t>DBNL</a:t>
            </a:r>
          </a:p>
          <a:p>
            <a:pPr lvl="2"/>
            <a:r>
              <a:rPr lang="en-US" dirty="0" smtClean="0"/>
              <a:t>Actin-binding adapter protein</a:t>
            </a:r>
            <a:endParaRPr lang="en-US" dirty="0" smtClean="0"/>
          </a:p>
          <a:p>
            <a:pPr lvl="1"/>
            <a:r>
              <a:rPr lang="en-US" dirty="0" smtClean="0"/>
              <a:t>ANK1</a:t>
            </a:r>
          </a:p>
          <a:p>
            <a:pPr lvl="2"/>
            <a:r>
              <a:rPr lang="en-US" dirty="0" smtClean="0"/>
              <a:t>Links integral membrane proteins to cytoskeleton</a:t>
            </a:r>
            <a:endParaRPr lang="en-US" dirty="0" smtClean="0"/>
          </a:p>
          <a:p>
            <a:pPr lvl="1"/>
            <a:r>
              <a:rPr lang="en-US" dirty="0" smtClean="0"/>
              <a:t>RP11-32K4.1</a:t>
            </a:r>
            <a:endParaRPr lang="en-US" dirty="0"/>
          </a:p>
          <a:p>
            <a:pPr lvl="2"/>
            <a:r>
              <a:rPr lang="en-US" dirty="0" err="1" smtClean="0"/>
              <a:t>lincRNA</a:t>
            </a:r>
            <a:r>
              <a:rPr lang="en-US" dirty="0" smtClean="0"/>
              <a:t> that targets </a:t>
            </a:r>
            <a:r>
              <a:rPr lang="en-US" dirty="0" err="1" smtClean="0"/>
              <a:t>miRNA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457" y="6374623"/>
            <a:ext cx="6819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 function info from </a:t>
            </a:r>
            <a:r>
              <a:rPr lang="en-US" sz="1400" dirty="0" err="1" smtClean="0"/>
              <a:t>genecards.org</a:t>
            </a:r>
            <a:r>
              <a:rPr lang="en-US" sz="1400" dirty="0" smtClean="0"/>
              <a:t>, except RP11-32K4.1, which was from </a:t>
            </a:r>
            <a:r>
              <a:rPr lang="en-US" sz="1400" dirty="0" err="1" smtClean="0"/>
              <a:t>LNCipedia.org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491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Multiply Mutated Pol2 Sites in Breast Cancer: Regulated Genes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Sample frequency 3</a:t>
            </a:r>
            <a:endParaRPr lang="en-US" dirty="0" smtClean="0"/>
          </a:p>
          <a:p>
            <a:pPr lvl="1"/>
            <a:r>
              <a:rPr lang="en-US" dirty="0" smtClean="0"/>
              <a:t>66 genes (involvement of Lucifer is pending investigation)</a:t>
            </a:r>
          </a:p>
          <a:p>
            <a:r>
              <a:rPr lang="en-US" i="1" dirty="0" smtClean="0"/>
              <a:t>Sample frequency 2</a:t>
            </a:r>
            <a:endParaRPr lang="en-US" dirty="0" smtClean="0"/>
          </a:p>
          <a:p>
            <a:pPr lvl="1"/>
            <a:r>
              <a:rPr lang="en-US" dirty="0" smtClean="0"/>
              <a:t>511 genes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9739-443E-C643-A4DE-FE7B5B08E4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97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133</Words>
  <Application>Microsoft Macintosh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Multiply Mutated Pol2 Sites in Breast Cancer: Regulated Genes</vt:lpstr>
      <vt:lpstr>Multiply Mutated Pol2 Sites in Breast Cancer: Regulated Genes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19</cp:revision>
  <dcterms:created xsi:type="dcterms:W3CDTF">2012-11-28T19:07:29Z</dcterms:created>
  <dcterms:modified xsi:type="dcterms:W3CDTF">2012-11-28T19:24:50Z</dcterms:modified>
</cp:coreProperties>
</file>